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87" r:id="rId3"/>
    <p:sldId id="277" r:id="rId4"/>
    <p:sldId id="274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6805613" cy="99393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512" y="-11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557AB-471D-4AD4-ADA5-B13F98E10997}" type="datetimeFigureOut">
              <a:rPr lang="en-AU" smtClean="0"/>
              <a:pPr/>
              <a:t>15/06/15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75068-2A36-488E-B552-D59A0E088DB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0151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1186"/>
            <a:ext cx="5444490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66EB55-55E0-4C1B-ADA1-CF3E641A945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88947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ption 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4368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ption 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73161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ption 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976"/>
            <a:ext cx="9144000" cy="1335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84A8E-55CE-4C92-AB50-E710D1375C2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7122457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ption 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22976"/>
            <a:ext cx="9144000" cy="13350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323B5-04C0-4A0E-864F-9E89BAF89FB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862566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ption 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71160"/>
            <a:ext cx="9144000" cy="1386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84A8E-55CE-4C92-AB50-E710D1375C2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78656452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ption 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71160"/>
            <a:ext cx="9144000" cy="1386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045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323B5-04C0-4A0E-864F-9E89BAF89FB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26260405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E3B20-A653-4F32-9BEE-7FA2224D0A7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5894337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64D3D-9B63-4893-B683-E9F9E12766B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85287009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19088"/>
            <a:ext cx="82296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045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AU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7763" y="6661150"/>
            <a:ext cx="108108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661150"/>
            <a:ext cx="597693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en-A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1650" y="6661150"/>
            <a:ext cx="21336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1C9F0DB8-4EF0-400E-A39F-3E3AFAA646FD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1" r:id="rId3"/>
    <p:sldLayoutId id="2147483653" r:id="rId4"/>
    <p:sldLayoutId id="2147483659" r:id="rId5"/>
    <p:sldLayoutId id="2147483660" r:id="rId6"/>
    <p:sldLayoutId id="2147483655" r:id="rId7"/>
    <p:sldLayoutId id="2147483656" r:id="rId8"/>
  </p:sldLayoutIdLst>
  <p:transition xmlns:p14="http://schemas.microsoft.com/office/powerpoint/2010/main">
    <p:fade/>
  </p:transition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1952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631825" indent="-1682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811213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9906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5pPr>
      <a:lvl6pPr marL="14478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19050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23622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2819400" indent="-1778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7515220" cy="10001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sz="6000" dirty="0" smtClean="0"/>
              <a:t>Program</a:t>
            </a:r>
            <a:endParaRPr lang="en-AU" altLang="en-US" sz="6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423036"/>
            <a:ext cx="8715404" cy="4291980"/>
          </a:xfrm>
        </p:spPr>
        <p:txBody>
          <a:bodyPr/>
          <a:lstStyle/>
          <a:p>
            <a:pPr indent="1588">
              <a:spcBef>
                <a:spcPts val="0"/>
              </a:spcBef>
              <a:buNone/>
            </a:pPr>
            <a:r>
              <a:rPr lang="en-AU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1:30pm</a:t>
            </a:r>
            <a:r>
              <a:rPr lang="en-AU" altLang="en-US" sz="4000" dirty="0" smtClean="0"/>
              <a:t> 	Lunch </a:t>
            </a:r>
          </a:p>
          <a:p>
            <a:pPr indent="1588">
              <a:spcBef>
                <a:spcPts val="0"/>
              </a:spcBef>
              <a:buNone/>
            </a:pPr>
            <a:r>
              <a:rPr lang="en-AU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2:30pm </a:t>
            </a:r>
            <a:r>
              <a:rPr lang="en-AU" altLang="en-US" sz="4000" dirty="0" smtClean="0"/>
              <a:t>	Panel/workshop/forum #4</a:t>
            </a:r>
          </a:p>
          <a:p>
            <a:pPr indent="1588">
              <a:spcBef>
                <a:spcPts val="0"/>
              </a:spcBef>
              <a:buNone/>
            </a:pPr>
            <a:r>
              <a:rPr lang="en-AU" alt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3:45pm</a:t>
            </a:r>
            <a:r>
              <a:rPr lang="en-AU" altLang="en-US" sz="4000" dirty="0" smtClean="0"/>
              <a:t>	Afternoon Tea</a:t>
            </a:r>
          </a:p>
          <a:p>
            <a:pPr indent="1588">
              <a:spcBef>
                <a:spcPts val="0"/>
              </a:spcBef>
              <a:buNone/>
            </a:pPr>
            <a:r>
              <a:rPr lang="en-AU" altLang="en-US" sz="4000" dirty="0" smtClean="0">
                <a:solidFill>
                  <a:schemeClr val="tx2"/>
                </a:solidFill>
              </a:rPr>
              <a:t>4:15pm</a:t>
            </a:r>
            <a:r>
              <a:rPr lang="en-AU" altLang="en-US" sz="4000" dirty="0" smtClean="0"/>
              <a:t>	Mission in the World: 				Song and Story</a:t>
            </a:r>
          </a:p>
          <a:p>
            <a:pPr indent="1588">
              <a:spcBef>
                <a:spcPts val="0"/>
              </a:spcBef>
              <a:buNone/>
            </a:pPr>
            <a:endParaRPr lang="en-AU" altLang="en-US" sz="2500" dirty="0" smtClean="0"/>
          </a:p>
          <a:p>
            <a:pPr indent="1588">
              <a:spcBef>
                <a:spcPts val="0"/>
              </a:spcBef>
              <a:buNone/>
            </a:pPr>
            <a:r>
              <a:rPr lang="en-AU" altLang="en-US" sz="4000" dirty="0" smtClean="0"/>
              <a:t>Tomorrow </a:t>
            </a:r>
            <a:r>
              <a:rPr lang="en-AU" altLang="en-US" sz="4000" dirty="0" smtClean="0">
                <a:solidFill>
                  <a:schemeClr val="tx2"/>
                </a:solidFill>
              </a:rPr>
              <a:t>9:00am</a:t>
            </a:r>
            <a:r>
              <a:rPr lang="en-AU" altLang="en-US" sz="4000" dirty="0" smtClean="0"/>
              <a:t> Commencement</a:t>
            </a:r>
          </a:p>
          <a:p>
            <a:pPr indent="1588">
              <a:spcBef>
                <a:spcPts val="0"/>
              </a:spcBef>
              <a:buNone/>
            </a:pPr>
            <a:r>
              <a:rPr lang="en-AU" altLang="en-US" sz="4000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83266494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2143108" y="714356"/>
            <a:ext cx="4857785" cy="4189107"/>
            <a:chOff x="477069" y="3328987"/>
            <a:chExt cx="3944502" cy="347472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069" y="3328987"/>
              <a:ext cx="3712472" cy="3474727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248658" y="3594789"/>
              <a:ext cx="3172913" cy="266429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AU" sz="1000" dirty="0" smtClean="0">
                <a:solidFill>
                  <a:schemeClr val="bg1"/>
                </a:solidFill>
              </a:endParaRPr>
            </a:p>
            <a:p>
              <a:endParaRPr lang="en-AU" sz="1000" dirty="0" smtClean="0">
                <a:solidFill>
                  <a:schemeClr val="bg1"/>
                </a:solidFill>
              </a:endParaRPr>
            </a:p>
            <a:p>
              <a:endParaRPr lang="en-AU" sz="1000" dirty="0" smtClean="0">
                <a:solidFill>
                  <a:schemeClr val="bg1"/>
                </a:solidFill>
              </a:endParaRPr>
            </a:p>
            <a:p>
              <a:endParaRPr lang="en-AU" sz="1000" dirty="0" smtClean="0">
                <a:solidFill>
                  <a:schemeClr val="bg1"/>
                </a:solidFill>
              </a:endParaRPr>
            </a:p>
            <a:p>
              <a:r>
                <a:rPr lang="en-AU" sz="4000" dirty="0" smtClean="0">
                  <a:solidFill>
                    <a:schemeClr val="bg1"/>
                  </a:solidFill>
                </a:rPr>
                <a:t>A special message from Pat Dodson.</a:t>
              </a:r>
              <a:endParaRPr lang="en-AU" sz="4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ontent Placeholder 3"/>
          <p:cNvGrpSpPr>
            <a:grpSpLocks noGrp="1"/>
          </p:cNvGrpSpPr>
          <p:nvPr/>
        </p:nvGrpSpPr>
        <p:grpSpPr>
          <a:xfrm>
            <a:off x="1300154" y="785794"/>
            <a:ext cx="6543692" cy="4800619"/>
            <a:chOff x="2267744" y="90288"/>
            <a:chExt cx="3721616" cy="351130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67744" y="90288"/>
              <a:ext cx="3721616" cy="351130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544014" y="508302"/>
              <a:ext cx="3331592" cy="282159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AU" sz="3600" b="1" dirty="0" smtClean="0">
                  <a:solidFill>
                    <a:schemeClr val="bg1"/>
                  </a:solidFill>
                </a:rPr>
                <a:t>Keynote Address: </a:t>
              </a:r>
            </a:p>
            <a:p>
              <a:pPr algn="ctr"/>
              <a:endParaRPr lang="en-AU" sz="3000" b="1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AU" sz="3600" b="1" i="1" dirty="0" smtClean="0">
                  <a:solidFill>
                    <a:schemeClr val="bg1"/>
                  </a:solidFill>
                </a:rPr>
                <a:t>From the mission field to the mission force.</a:t>
              </a:r>
            </a:p>
            <a:p>
              <a:pPr algn="ctr"/>
              <a:endParaRPr lang="en-AU" sz="30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AU" sz="3600" dirty="0" smtClean="0">
                  <a:solidFill>
                    <a:schemeClr val="bg1"/>
                  </a:solidFill>
                </a:rPr>
                <a:t>Graeme </a:t>
              </a:r>
              <a:r>
                <a:rPr lang="en-AU" sz="3600" dirty="0" err="1" smtClean="0">
                  <a:solidFill>
                    <a:schemeClr val="bg1"/>
                  </a:solidFill>
                </a:rPr>
                <a:t>Mundine</a:t>
              </a:r>
              <a:endParaRPr lang="en-AU" sz="3200" i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11560" y="1988840"/>
            <a:ext cx="2779782" cy="2636525"/>
            <a:chOff x="360309" y="574812"/>
            <a:chExt cx="2779782" cy="26365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309" y="574812"/>
              <a:ext cx="2779782" cy="263652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762147" y="1216044"/>
              <a:ext cx="2088232" cy="12391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AU" sz="1000" b="1" dirty="0" smtClean="0">
                <a:solidFill>
                  <a:schemeClr val="bg1"/>
                </a:solidFill>
              </a:endParaRPr>
            </a:p>
            <a:p>
              <a:endParaRPr lang="en-AU" sz="1000" b="1" dirty="0" smtClean="0">
                <a:solidFill>
                  <a:schemeClr val="bg1"/>
                </a:solidFill>
              </a:endParaRPr>
            </a:p>
            <a:p>
              <a:r>
                <a:rPr lang="en-AU" sz="2600" b="1" dirty="0" smtClean="0">
                  <a:solidFill>
                    <a:schemeClr val="bg1"/>
                  </a:solidFill>
                </a:rPr>
                <a:t>Buzz Time</a:t>
              </a:r>
              <a:endParaRPr lang="en-AU" sz="2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43240" y="357166"/>
            <a:ext cx="3035814" cy="2651765"/>
            <a:chOff x="3101718" y="2312667"/>
            <a:chExt cx="3035814" cy="265176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1718" y="2312667"/>
              <a:ext cx="3035814" cy="265176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3558580" y="2656359"/>
              <a:ext cx="2023070" cy="1829916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endParaRPr lang="en-AU" sz="10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AU" sz="3600" dirty="0" smtClean="0">
                  <a:solidFill>
                    <a:schemeClr val="bg1"/>
                  </a:solidFill>
                </a:rPr>
                <a:t>Your Voice</a:t>
              </a:r>
              <a:endParaRPr lang="en-AU" sz="3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491374" y="2928934"/>
            <a:ext cx="2938278" cy="2709678"/>
            <a:chOff x="5500694" y="3714752"/>
            <a:chExt cx="2938278" cy="270967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0694" y="3714752"/>
              <a:ext cx="2938278" cy="2709678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819124" y="4515464"/>
              <a:ext cx="2548410" cy="155674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AU" sz="1000" b="1" dirty="0" smtClean="0">
                <a:solidFill>
                  <a:schemeClr val="bg1"/>
                </a:solidFill>
              </a:endParaRPr>
            </a:p>
            <a:p>
              <a:endParaRPr lang="en-AU" sz="1000" b="1" dirty="0" smtClean="0">
                <a:solidFill>
                  <a:schemeClr val="bg1"/>
                </a:solidFill>
              </a:endParaRPr>
            </a:p>
            <a:p>
              <a:r>
                <a:rPr lang="en-AU" sz="2600" b="1" dirty="0" smtClean="0">
                  <a:solidFill>
                    <a:schemeClr val="bg1"/>
                  </a:solidFill>
                </a:rPr>
                <a:t>#MOHMV2015</a:t>
              </a:r>
              <a:endParaRPr lang="en-AU" sz="26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7786742" cy="928694"/>
          </a:xfrm>
        </p:spPr>
        <p:txBody>
          <a:bodyPr/>
          <a:lstStyle/>
          <a:p>
            <a:r>
              <a:rPr lang="en-US" altLang="en-US" sz="6000" dirty="0" smtClean="0"/>
              <a:t>Mission in the World</a:t>
            </a:r>
            <a:endParaRPr lang="en-AU" altLang="en-US" sz="6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42984"/>
            <a:ext cx="8435280" cy="4286280"/>
          </a:xfrm>
        </p:spPr>
        <p:txBody>
          <a:bodyPr/>
          <a:lstStyle/>
          <a:p>
            <a:pPr indent="1588">
              <a:spcBef>
                <a:spcPts val="600"/>
              </a:spcBef>
              <a:spcAft>
                <a:spcPts val="1200"/>
              </a:spcAft>
              <a:buAutoNum type="arabicPeriod"/>
            </a:pPr>
            <a:r>
              <a:rPr lang="en-AU" altLang="en-US" sz="3600" b="1" dirty="0" err="1" smtClean="0">
                <a:solidFill>
                  <a:srgbClr val="0070C0"/>
                </a:solidFill>
              </a:rPr>
              <a:t>L’Arche</a:t>
            </a:r>
            <a:r>
              <a:rPr lang="en-AU" altLang="en-US" sz="3600" dirty="0" smtClean="0"/>
              <a:t> Community, wholeness 	through difference. </a:t>
            </a:r>
            <a:r>
              <a:rPr lang="en-AU" altLang="en-US" sz="3600" b="1" dirty="0" smtClean="0">
                <a:solidFill>
                  <a:srgbClr val="0070C0"/>
                </a:solidFill>
              </a:rPr>
              <a:t>CORINTHIAN</a:t>
            </a:r>
            <a:endParaRPr lang="en-AU" altLang="en-US" sz="3600" b="1" dirty="0" smtClean="0"/>
          </a:p>
          <a:p>
            <a:pPr indent="1588">
              <a:spcBef>
                <a:spcPts val="600"/>
              </a:spcBef>
              <a:spcAft>
                <a:spcPts val="1200"/>
              </a:spcAft>
              <a:buAutoNum type="arabicPeriod"/>
            </a:pPr>
            <a:r>
              <a:rPr lang="en-AU" altLang="en-US" sz="3600" b="1" dirty="0" smtClean="0">
                <a:solidFill>
                  <a:schemeClr val="tx2">
                    <a:lumMod val="75000"/>
                  </a:schemeClr>
                </a:solidFill>
              </a:rPr>
              <a:t>HOME</a:t>
            </a:r>
            <a:r>
              <a:rPr lang="en-AU" altLang="en-US" sz="3600" dirty="0" smtClean="0"/>
              <a:t> – dramatic performance about 	Homelessness. </a:t>
            </a:r>
            <a:r>
              <a:rPr lang="en-AU" altLang="en-US" sz="3600" b="1" dirty="0" smtClean="0">
                <a:solidFill>
                  <a:schemeClr val="tx2">
                    <a:lumMod val="75000"/>
                  </a:schemeClr>
                </a:solidFill>
              </a:rPr>
              <a:t>AUDITORIUM</a:t>
            </a:r>
            <a:endParaRPr lang="en-AU" altLang="en-US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indent="1588">
              <a:spcBef>
                <a:spcPts val="600"/>
              </a:spcBef>
              <a:spcAft>
                <a:spcPts val="1200"/>
              </a:spcAft>
              <a:buAutoNum type="arabicPeriod"/>
            </a:pPr>
            <a:r>
              <a:rPr lang="en-AU" altLang="en-US" sz="3600" b="1" dirty="0" smtClean="0">
                <a:solidFill>
                  <a:srgbClr val="00B050"/>
                </a:solidFill>
              </a:rPr>
              <a:t>Music</a:t>
            </a:r>
            <a:r>
              <a:rPr lang="en-AU" altLang="en-US" sz="3600" dirty="0" smtClean="0"/>
              <a:t> in the World workshop </a:t>
            </a:r>
            <a:r>
              <a:rPr lang="en-AU" altLang="en-US" sz="3600" b="1" dirty="0" smtClean="0">
                <a:solidFill>
                  <a:srgbClr val="00B050"/>
                </a:solidFill>
              </a:rPr>
              <a:t>DORIC</a:t>
            </a:r>
          </a:p>
          <a:p>
            <a:pPr indent="1588">
              <a:spcBef>
                <a:spcPts val="600"/>
              </a:spcBef>
              <a:spcAft>
                <a:spcPts val="1200"/>
              </a:spcAft>
              <a:buAutoNum type="arabicPeriod"/>
            </a:pPr>
            <a:r>
              <a:rPr lang="en-AU" altLang="en-US" sz="3600" dirty="0" smtClean="0"/>
              <a:t> </a:t>
            </a:r>
            <a:r>
              <a:rPr lang="en-AU" altLang="en-US" sz="3600" b="1" dirty="0" smtClean="0">
                <a:solidFill>
                  <a:srgbClr val="7030A0"/>
                </a:solidFill>
              </a:rPr>
              <a:t>Storytelling</a:t>
            </a:r>
            <a:r>
              <a:rPr lang="en-AU" altLang="en-US" sz="3600" dirty="0" smtClean="0"/>
              <a:t> with Aboriginal women. 					</a:t>
            </a:r>
            <a:r>
              <a:rPr lang="en-AU" altLang="en-US" sz="3600" b="1" dirty="0" smtClean="0">
                <a:solidFill>
                  <a:srgbClr val="7030A0"/>
                </a:solidFill>
              </a:rPr>
              <a:t>IONIC</a:t>
            </a:r>
            <a:endParaRPr lang="en-AU" alt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66494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5286380" y="2714620"/>
            <a:ext cx="3286148" cy="2857520"/>
            <a:chOff x="360309" y="574812"/>
            <a:chExt cx="2779782" cy="26365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309" y="574812"/>
              <a:ext cx="2779782" cy="263652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786805" y="1037109"/>
              <a:ext cx="2216710" cy="170609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endParaRPr lang="en-AU" sz="1000" b="1" dirty="0" smtClean="0">
                <a:solidFill>
                  <a:schemeClr val="bg1"/>
                </a:solidFill>
              </a:endParaRPr>
            </a:p>
            <a:p>
              <a:endParaRPr lang="en-AU" sz="1600" b="1" dirty="0" smtClean="0">
                <a:solidFill>
                  <a:schemeClr val="bg1"/>
                </a:solidFill>
              </a:endParaRPr>
            </a:p>
            <a:p>
              <a:r>
                <a:rPr lang="en-AU" sz="2600" b="1" dirty="0" smtClean="0">
                  <a:solidFill>
                    <a:schemeClr val="bg1"/>
                  </a:solidFill>
                </a:rPr>
                <a:t>Your Voice</a:t>
              </a:r>
            </a:p>
            <a:p>
              <a:r>
                <a:rPr lang="en-AU" sz="2600" b="1" dirty="0" smtClean="0">
                  <a:solidFill>
                    <a:schemeClr val="bg1"/>
                  </a:solidFill>
                </a:rPr>
                <a:t>#MOHMV2015</a:t>
              </a:r>
              <a:endParaRPr lang="en-AU" sz="2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428596" y="357166"/>
            <a:ext cx="5107516" cy="3286148"/>
            <a:chOff x="2677104" y="2370314"/>
            <a:chExt cx="3035814" cy="265176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7104" y="2370314"/>
              <a:ext cx="3035814" cy="265176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957166" y="2889138"/>
              <a:ext cx="2437470" cy="121058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endParaRPr lang="en-AU" sz="1000" dirty="0" smtClean="0">
                <a:solidFill>
                  <a:schemeClr val="bg1"/>
                </a:solidFill>
              </a:endParaRPr>
            </a:p>
            <a:p>
              <a:pPr algn="ctr"/>
              <a:endParaRPr lang="en-AU" sz="1000" dirty="0" smtClean="0">
                <a:solidFill>
                  <a:schemeClr val="bg1"/>
                </a:solidFill>
              </a:endParaRPr>
            </a:p>
            <a:p>
              <a:pPr algn="ctr"/>
              <a:endParaRPr lang="en-AU" sz="10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AU" sz="5000" dirty="0" smtClean="0">
                  <a:solidFill>
                    <a:schemeClr val="bg1"/>
                  </a:solidFill>
                </a:rPr>
                <a:t>Evaluation #5</a:t>
              </a:r>
              <a:endParaRPr lang="en-AU" sz="5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AMI Conference 2015 Powerpoint">
  <a:themeElements>
    <a:clrScheme name="CAMI Conference">
      <a:dk1>
        <a:srgbClr val="000000"/>
      </a:dk1>
      <a:lt1>
        <a:srgbClr val="FFFFFF"/>
      </a:lt1>
      <a:dk2>
        <a:srgbClr val="D70F2F"/>
      </a:dk2>
      <a:lt2>
        <a:srgbClr val="808080"/>
      </a:lt2>
      <a:accent1>
        <a:srgbClr val="D9272E"/>
      </a:accent1>
      <a:accent2>
        <a:srgbClr val="002E6D"/>
      </a:accent2>
      <a:accent3>
        <a:srgbClr val="F7A600"/>
      </a:accent3>
      <a:accent4>
        <a:srgbClr val="000000"/>
      </a:accent4>
      <a:accent5>
        <a:srgbClr val="737373"/>
      </a:accent5>
      <a:accent6>
        <a:srgbClr val="D5D5D5"/>
      </a:accent6>
      <a:hlink>
        <a:srgbClr val="000000"/>
      </a:hlink>
      <a:folHlink>
        <a:srgbClr val="000000"/>
      </a:folHlink>
    </a:clrScheme>
    <a:fontScheme name="CAMI Conferen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>
    <a:extraClrScheme>
      <a:clrScheme name="CAMI Conferen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I Conferen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I Conference 13">
        <a:dk1>
          <a:srgbClr val="000000"/>
        </a:dk1>
        <a:lt1>
          <a:srgbClr val="FFFFFF"/>
        </a:lt1>
        <a:dk2>
          <a:srgbClr val="D31245"/>
        </a:dk2>
        <a:lt2>
          <a:srgbClr val="80808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CAMI Conference 2015 Powerpoint</Template>
  <TotalTime>117</TotalTime>
  <Words>46</Words>
  <Application>Microsoft Macintosh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CAMI Conference 2015 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Mission in the World</vt:lpstr>
      <vt:lpstr>PowerPoint Presentation</vt:lpstr>
      <vt:lpstr>Program</vt:lpstr>
      <vt:lpstr>PowerPoint Presentation</vt:lpstr>
    </vt:vector>
  </TitlesOfParts>
  <Company>Catholic 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Lana</dc:creator>
  <cp:lastModifiedBy>Sandra</cp:lastModifiedBy>
  <cp:revision>13</cp:revision>
  <dcterms:created xsi:type="dcterms:W3CDTF">2015-05-14T05:29:28Z</dcterms:created>
  <dcterms:modified xsi:type="dcterms:W3CDTF">2015-06-15T03:46:46Z</dcterms:modified>
</cp:coreProperties>
</file>