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2"/>
  </p:handoutMasterIdLst>
  <p:sldIdLst>
    <p:sldId id="315" r:id="rId2"/>
    <p:sldId id="317" r:id="rId3"/>
    <p:sldId id="316" r:id="rId4"/>
    <p:sldId id="273" r:id="rId5"/>
    <p:sldId id="274" r:id="rId6"/>
    <p:sldId id="275" r:id="rId7"/>
    <p:sldId id="283" r:id="rId8"/>
    <p:sldId id="277" r:id="rId9"/>
    <p:sldId id="278" r:id="rId10"/>
    <p:sldId id="279" r:id="rId11"/>
    <p:sldId id="281" r:id="rId12"/>
    <p:sldId id="324" r:id="rId13"/>
    <p:sldId id="325" r:id="rId14"/>
    <p:sldId id="339" r:id="rId15"/>
    <p:sldId id="318" r:id="rId16"/>
    <p:sldId id="319" r:id="rId17"/>
    <p:sldId id="320" r:id="rId18"/>
    <p:sldId id="322" r:id="rId19"/>
    <p:sldId id="332" r:id="rId20"/>
    <p:sldId id="327" r:id="rId21"/>
    <p:sldId id="328" r:id="rId22"/>
    <p:sldId id="329" r:id="rId23"/>
    <p:sldId id="330" r:id="rId24"/>
    <p:sldId id="331" r:id="rId25"/>
    <p:sldId id="333" r:id="rId26"/>
    <p:sldId id="334" r:id="rId27"/>
    <p:sldId id="335" r:id="rId28"/>
    <p:sldId id="336" r:id="rId29"/>
    <p:sldId id="337" r:id="rId30"/>
    <p:sldId id="33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2347" autoAdjust="0"/>
    <p:restoredTop sz="94660"/>
  </p:normalViewPr>
  <p:slideViewPr>
    <p:cSldViewPr snapToGrid="0">
      <p:cViewPr varScale="1">
        <p:scale>
          <a:sx n="111" d="100"/>
          <a:sy n="111" d="100"/>
        </p:scale>
        <p:origin x="-112" y="-180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jpeg"/><Relationship Id="rId1" Type="http://schemas.openxmlformats.org/officeDocument/2006/relationships/image" Target="../media/image12.jpeg"/><Relationship Id="rId2" Type="http://schemas.openxmlformats.org/officeDocument/2006/relationships/image" Target="../media/image1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jpeg"/><Relationship Id="rId1" Type="http://schemas.openxmlformats.org/officeDocument/2006/relationships/image" Target="../media/image12.jpeg"/><Relationship Id="rId2" Type="http://schemas.openxmlformats.org/officeDocument/2006/relationships/image" Target="../media/image1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3A6C7B-B41E-49F9-8F23-A6D0A16E757C}" type="doc">
      <dgm:prSet loTypeId="urn:microsoft.com/office/officeart/2008/layout/AscendingPictureAccentProcess" loCatId="picture" qsTypeId="urn:microsoft.com/office/officeart/2005/8/quickstyle/simple1" qsCatId="simple" csTypeId="urn:microsoft.com/office/officeart/2005/8/colors/accent1_2" csCatId="accent1" phldr="1"/>
      <dgm:spPr/>
      <dgm:t>
        <a:bodyPr/>
        <a:lstStyle/>
        <a:p>
          <a:endParaRPr lang="en-US"/>
        </a:p>
      </dgm:t>
    </dgm:pt>
    <dgm:pt modelId="{28337470-10C7-4181-AF40-21B4CC11953B}">
      <dgm:prSet phldrT="[Text]"/>
      <dgm:spPr/>
      <dgm:t>
        <a:bodyPr/>
        <a:lstStyle/>
        <a:p>
          <a:r>
            <a:rPr lang="en-US" dirty="0" smtClean="0"/>
            <a:t>How it is and has been</a:t>
          </a:r>
          <a:endParaRPr lang="en-US" dirty="0"/>
        </a:p>
      </dgm:t>
    </dgm:pt>
    <dgm:pt modelId="{3CCAAF46-42E6-4824-8F13-2E438FBA4D46}" type="parTrans" cxnId="{16C1D00A-EF0C-4016-99BB-4926289CBA07}">
      <dgm:prSet/>
      <dgm:spPr/>
      <dgm:t>
        <a:bodyPr/>
        <a:lstStyle/>
        <a:p>
          <a:endParaRPr lang="en-US"/>
        </a:p>
      </dgm:t>
    </dgm:pt>
    <dgm:pt modelId="{C2D296BF-2B0D-4F00-B5A9-D5F593444936}" type="sibTrans" cxnId="{16C1D00A-EF0C-4016-99BB-4926289CBA07}">
      <dgm:prSet/>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t>
        <a:bodyPr/>
        <a:lstStyle/>
        <a:p>
          <a:endParaRPr lang="en-US"/>
        </a:p>
      </dgm:t>
    </dgm:pt>
    <dgm:pt modelId="{5039F0D8-98D9-4C46-BB39-0E021290A55E}">
      <dgm:prSet phldrT="[Text]"/>
      <dgm:spPr/>
      <dgm:t>
        <a:bodyPr/>
        <a:lstStyle/>
        <a:p>
          <a:r>
            <a:rPr lang="en-US" dirty="0" smtClean="0"/>
            <a:t>Where there is tension</a:t>
          </a:r>
          <a:endParaRPr lang="en-US" dirty="0"/>
        </a:p>
      </dgm:t>
    </dgm:pt>
    <dgm:pt modelId="{868CEB38-3670-4B66-843B-B981ED7A65E5}" type="parTrans" cxnId="{37F41BDF-5E20-4716-9C59-75A787534611}">
      <dgm:prSet/>
      <dgm:spPr/>
      <dgm:t>
        <a:bodyPr/>
        <a:lstStyle/>
        <a:p>
          <a:endParaRPr lang="en-US"/>
        </a:p>
      </dgm:t>
    </dgm:pt>
    <dgm:pt modelId="{97EBC5A3-9D58-446D-8500-643D2D8A7C71}" type="sibTrans" cxnId="{37F41BDF-5E20-4716-9C59-75A787534611}">
      <dgm:prSet/>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t>
        <a:bodyPr/>
        <a:lstStyle/>
        <a:p>
          <a:endParaRPr lang="en-US"/>
        </a:p>
      </dgm:t>
    </dgm:pt>
    <dgm:pt modelId="{CB652BE8-7EB2-4844-9427-C48576CFB8C7}">
      <dgm:prSet phldrT="[Text]"/>
      <dgm:spPr/>
      <dgm:t>
        <a:bodyPr/>
        <a:lstStyle/>
        <a:p>
          <a:r>
            <a:rPr lang="en-US" dirty="0" smtClean="0"/>
            <a:t>Solid ground</a:t>
          </a:r>
          <a:endParaRPr lang="en-US" dirty="0"/>
        </a:p>
      </dgm:t>
    </dgm:pt>
    <dgm:pt modelId="{9F43E8A4-BBC7-4C31-B800-B2973380DE59}" type="parTrans" cxnId="{F5EE9F77-2B47-46CD-9251-D2A2902DBEB7}">
      <dgm:prSet/>
      <dgm:spPr/>
      <dgm:t>
        <a:bodyPr/>
        <a:lstStyle/>
        <a:p>
          <a:endParaRPr lang="en-US"/>
        </a:p>
      </dgm:t>
    </dgm:pt>
    <dgm:pt modelId="{6C2985EF-0206-401F-90BB-7245FB38D800}" type="sibTrans" cxnId="{F5EE9F77-2B47-46CD-9251-D2A2902DBEB7}">
      <dgm:prSet/>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t>
        <a:bodyPr/>
        <a:lstStyle/>
        <a:p>
          <a:endParaRPr lang="en-US"/>
        </a:p>
      </dgm:t>
    </dgm:pt>
    <dgm:pt modelId="{445C0BEA-C16E-4DA0-A0D7-0BEB974183CE}">
      <dgm:prSet phldrT="[Text]"/>
      <dgm:spPr/>
      <dgm:t>
        <a:bodyPr/>
        <a:lstStyle/>
        <a:p>
          <a:r>
            <a:rPr lang="en-US" dirty="0" smtClean="0"/>
            <a:t>Getting real</a:t>
          </a:r>
          <a:endParaRPr lang="en-US" dirty="0"/>
        </a:p>
      </dgm:t>
    </dgm:pt>
    <dgm:pt modelId="{BECE8EE7-0945-4E63-90F7-E31475245664}" type="parTrans" cxnId="{E5E870C4-16B5-4E93-912E-1E04ADDECABD}">
      <dgm:prSet/>
      <dgm:spPr/>
      <dgm:t>
        <a:bodyPr/>
        <a:lstStyle/>
        <a:p>
          <a:endParaRPr lang="en-US"/>
        </a:p>
      </dgm:t>
    </dgm:pt>
    <dgm:pt modelId="{66EC4874-D81A-4C9B-B3DA-9F1CF8E5095D}" type="sibTrans" cxnId="{E5E870C4-16B5-4E93-912E-1E04ADDECABD}">
      <dgm:prSet/>
      <dgm:spPr>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t>
        <a:bodyPr/>
        <a:lstStyle/>
        <a:p>
          <a:endParaRPr lang="en-US"/>
        </a:p>
      </dgm:t>
    </dgm:pt>
    <dgm:pt modelId="{F519A511-222A-4EC7-9416-A760353C5F32}">
      <dgm:prSet phldrT="[Text]"/>
      <dgm:spPr/>
      <dgm:t>
        <a:bodyPr/>
        <a:lstStyle/>
        <a:p>
          <a:r>
            <a:rPr lang="en-US" dirty="0" smtClean="0"/>
            <a:t>Pointers</a:t>
          </a:r>
          <a:endParaRPr lang="en-US" dirty="0"/>
        </a:p>
      </dgm:t>
    </dgm:pt>
    <dgm:pt modelId="{240690E2-AA97-447B-82B0-B5FF005DC7FD}" type="parTrans" cxnId="{3DA696F8-A4FF-4C92-8A76-58904B5AFC82}">
      <dgm:prSet/>
      <dgm:spPr/>
      <dgm:t>
        <a:bodyPr/>
        <a:lstStyle/>
        <a:p>
          <a:endParaRPr lang="en-US"/>
        </a:p>
      </dgm:t>
    </dgm:pt>
    <dgm:pt modelId="{D9086DD2-9930-4A19-8AE7-3FD972376A69}" type="sibTrans" cxnId="{3DA696F8-A4FF-4C92-8A76-58904B5AFC82}">
      <dgm:prSet/>
      <dgm:spPr>
        <a:blipFill>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t>
        <a:bodyPr/>
        <a:lstStyle/>
        <a:p>
          <a:endParaRPr lang="en-US"/>
        </a:p>
      </dgm:t>
    </dgm:pt>
    <dgm:pt modelId="{AFAC54BB-A80F-415E-A5F3-D0561EE08016}" type="pres">
      <dgm:prSet presAssocID="{2A3A6C7B-B41E-49F9-8F23-A6D0A16E757C}" presName="Name0" presStyleCnt="0">
        <dgm:presLayoutVars>
          <dgm:chMax val="7"/>
          <dgm:chPref val="7"/>
          <dgm:dir/>
        </dgm:presLayoutVars>
      </dgm:prSet>
      <dgm:spPr/>
      <dgm:t>
        <a:bodyPr/>
        <a:lstStyle/>
        <a:p>
          <a:endParaRPr lang="en-US"/>
        </a:p>
      </dgm:t>
    </dgm:pt>
    <dgm:pt modelId="{C4777ACB-5D68-4A7A-8BB4-44D6FAED76F7}" type="pres">
      <dgm:prSet presAssocID="{2A3A6C7B-B41E-49F9-8F23-A6D0A16E757C}" presName="dot1" presStyleLbl="alignNode1" presStyleIdx="0" presStyleCnt="15"/>
      <dgm:spPr/>
    </dgm:pt>
    <dgm:pt modelId="{B763765F-BBE8-4FA1-A17E-3B90E0B3D368}" type="pres">
      <dgm:prSet presAssocID="{2A3A6C7B-B41E-49F9-8F23-A6D0A16E757C}" presName="dot2" presStyleLbl="alignNode1" presStyleIdx="1" presStyleCnt="15"/>
      <dgm:spPr/>
    </dgm:pt>
    <dgm:pt modelId="{DA42EFCE-E654-4365-9DDA-138FEEA4DB1B}" type="pres">
      <dgm:prSet presAssocID="{2A3A6C7B-B41E-49F9-8F23-A6D0A16E757C}" presName="dot3" presStyleLbl="alignNode1" presStyleIdx="2" presStyleCnt="15"/>
      <dgm:spPr/>
    </dgm:pt>
    <dgm:pt modelId="{7761B18A-03A1-4575-BEBB-CC4DEC81ADD2}" type="pres">
      <dgm:prSet presAssocID="{2A3A6C7B-B41E-49F9-8F23-A6D0A16E757C}" presName="dot4" presStyleLbl="alignNode1" presStyleIdx="3" presStyleCnt="15"/>
      <dgm:spPr/>
    </dgm:pt>
    <dgm:pt modelId="{78D83D64-549A-43F8-AE5B-438728FC51CC}" type="pres">
      <dgm:prSet presAssocID="{2A3A6C7B-B41E-49F9-8F23-A6D0A16E757C}" presName="dot5" presStyleLbl="alignNode1" presStyleIdx="4" presStyleCnt="15"/>
      <dgm:spPr/>
    </dgm:pt>
    <dgm:pt modelId="{827FBA8A-C516-4D40-8BEE-E8776FB73285}" type="pres">
      <dgm:prSet presAssocID="{2A3A6C7B-B41E-49F9-8F23-A6D0A16E757C}" presName="dot6" presStyleLbl="alignNode1" presStyleIdx="5" presStyleCnt="15"/>
      <dgm:spPr/>
    </dgm:pt>
    <dgm:pt modelId="{083BD320-C9E7-44B7-A74D-C50396FFE50E}" type="pres">
      <dgm:prSet presAssocID="{2A3A6C7B-B41E-49F9-8F23-A6D0A16E757C}" presName="dot7" presStyleLbl="alignNode1" presStyleIdx="6" presStyleCnt="15"/>
      <dgm:spPr/>
    </dgm:pt>
    <dgm:pt modelId="{BEACBCB1-998D-4867-81C4-5DD10D292D83}" type="pres">
      <dgm:prSet presAssocID="{2A3A6C7B-B41E-49F9-8F23-A6D0A16E757C}" presName="dot8" presStyleLbl="alignNode1" presStyleIdx="7" presStyleCnt="15"/>
      <dgm:spPr/>
    </dgm:pt>
    <dgm:pt modelId="{D11C3139-0D5B-4633-BAC1-2342A3E15D69}" type="pres">
      <dgm:prSet presAssocID="{2A3A6C7B-B41E-49F9-8F23-A6D0A16E757C}" presName="dotArrow1" presStyleLbl="alignNode1" presStyleIdx="8" presStyleCnt="15"/>
      <dgm:spPr/>
    </dgm:pt>
    <dgm:pt modelId="{D4CAAE01-B421-4418-A8A3-9D347F180AC8}" type="pres">
      <dgm:prSet presAssocID="{2A3A6C7B-B41E-49F9-8F23-A6D0A16E757C}" presName="dotArrow2" presStyleLbl="alignNode1" presStyleIdx="9" presStyleCnt="15"/>
      <dgm:spPr/>
    </dgm:pt>
    <dgm:pt modelId="{13F52B57-1D87-4701-A92D-CAF21BBF9F2E}" type="pres">
      <dgm:prSet presAssocID="{2A3A6C7B-B41E-49F9-8F23-A6D0A16E757C}" presName="dotArrow3" presStyleLbl="alignNode1" presStyleIdx="10" presStyleCnt="15"/>
      <dgm:spPr/>
    </dgm:pt>
    <dgm:pt modelId="{AD3ECA36-71B5-41C0-AA44-7145B5C6E7A5}" type="pres">
      <dgm:prSet presAssocID="{2A3A6C7B-B41E-49F9-8F23-A6D0A16E757C}" presName="dotArrow4" presStyleLbl="alignNode1" presStyleIdx="11" presStyleCnt="15"/>
      <dgm:spPr/>
    </dgm:pt>
    <dgm:pt modelId="{E2CC0730-FD4C-4DD1-A9F9-3B67DA30A621}" type="pres">
      <dgm:prSet presAssocID="{2A3A6C7B-B41E-49F9-8F23-A6D0A16E757C}" presName="dotArrow5" presStyleLbl="alignNode1" presStyleIdx="12" presStyleCnt="15"/>
      <dgm:spPr/>
    </dgm:pt>
    <dgm:pt modelId="{0C98E4D9-56B3-48F6-83B9-DB3D1F46D52D}" type="pres">
      <dgm:prSet presAssocID="{2A3A6C7B-B41E-49F9-8F23-A6D0A16E757C}" presName="dotArrow6" presStyleLbl="alignNode1" presStyleIdx="13" presStyleCnt="15"/>
      <dgm:spPr/>
    </dgm:pt>
    <dgm:pt modelId="{E99135A5-7D1D-4C85-90C3-17113CE1AD5D}" type="pres">
      <dgm:prSet presAssocID="{2A3A6C7B-B41E-49F9-8F23-A6D0A16E757C}" presName="dotArrow7" presStyleLbl="alignNode1" presStyleIdx="14" presStyleCnt="15"/>
      <dgm:spPr/>
    </dgm:pt>
    <dgm:pt modelId="{341A8A69-4053-4A08-8776-6A1EE9B477DC}" type="pres">
      <dgm:prSet presAssocID="{28337470-10C7-4181-AF40-21B4CC11953B}" presName="parTx1" presStyleLbl="node1" presStyleIdx="0" presStyleCnt="5"/>
      <dgm:spPr/>
      <dgm:t>
        <a:bodyPr/>
        <a:lstStyle/>
        <a:p>
          <a:endParaRPr lang="en-US"/>
        </a:p>
      </dgm:t>
    </dgm:pt>
    <dgm:pt modelId="{961B023E-B333-48F7-AE07-500EEC4FCA0B}" type="pres">
      <dgm:prSet presAssocID="{C2D296BF-2B0D-4F00-B5A9-D5F593444936}" presName="picture1" presStyleCnt="0"/>
      <dgm:spPr/>
    </dgm:pt>
    <dgm:pt modelId="{7E3307FD-E8F2-461F-92B1-18E82BFD8A7B}" type="pres">
      <dgm:prSet presAssocID="{C2D296BF-2B0D-4F00-B5A9-D5F593444936}" presName="imageRepeatNode" presStyleLbl="fgImgPlace1" presStyleIdx="0" presStyleCnt="5"/>
      <dgm:spPr/>
      <dgm:t>
        <a:bodyPr/>
        <a:lstStyle/>
        <a:p>
          <a:endParaRPr lang="en-US"/>
        </a:p>
      </dgm:t>
    </dgm:pt>
    <dgm:pt modelId="{F4754486-6BBA-4024-94FA-BE4495D573B4}" type="pres">
      <dgm:prSet presAssocID="{5039F0D8-98D9-4C46-BB39-0E021290A55E}" presName="parTx2" presStyleLbl="node1" presStyleIdx="1" presStyleCnt="5"/>
      <dgm:spPr/>
      <dgm:t>
        <a:bodyPr/>
        <a:lstStyle/>
        <a:p>
          <a:endParaRPr lang="en-US"/>
        </a:p>
      </dgm:t>
    </dgm:pt>
    <dgm:pt modelId="{F278969D-6F9B-4F81-A7E2-62EFC8644E7F}" type="pres">
      <dgm:prSet presAssocID="{97EBC5A3-9D58-446D-8500-643D2D8A7C71}" presName="picture2" presStyleCnt="0"/>
      <dgm:spPr/>
    </dgm:pt>
    <dgm:pt modelId="{60054964-CF8D-4368-B6EE-6FC5462EC1C5}" type="pres">
      <dgm:prSet presAssocID="{97EBC5A3-9D58-446D-8500-643D2D8A7C71}" presName="imageRepeatNode" presStyleLbl="fgImgPlace1" presStyleIdx="1" presStyleCnt="5"/>
      <dgm:spPr/>
      <dgm:t>
        <a:bodyPr/>
        <a:lstStyle/>
        <a:p>
          <a:endParaRPr lang="en-US"/>
        </a:p>
      </dgm:t>
    </dgm:pt>
    <dgm:pt modelId="{993AD678-78BA-44EA-9E58-BD63774274EB}" type="pres">
      <dgm:prSet presAssocID="{CB652BE8-7EB2-4844-9427-C48576CFB8C7}" presName="parTx3" presStyleLbl="node1" presStyleIdx="2" presStyleCnt="5" custLinFactNeighborX="17743" custLinFactNeighborY="-29614"/>
      <dgm:spPr/>
      <dgm:t>
        <a:bodyPr/>
        <a:lstStyle/>
        <a:p>
          <a:endParaRPr lang="en-US"/>
        </a:p>
      </dgm:t>
    </dgm:pt>
    <dgm:pt modelId="{1B2B1E12-FF6B-44A0-A9D2-8112E17E6DCD}" type="pres">
      <dgm:prSet presAssocID="{6C2985EF-0206-401F-90BB-7245FB38D800}" presName="picture3" presStyleCnt="0"/>
      <dgm:spPr/>
    </dgm:pt>
    <dgm:pt modelId="{8DC9876B-51E2-4E86-AFCA-32BCEA948868}" type="pres">
      <dgm:prSet presAssocID="{6C2985EF-0206-401F-90BB-7245FB38D800}" presName="imageRepeatNode" presStyleLbl="fgImgPlace1" presStyleIdx="2" presStyleCnt="5" custLinFactNeighborX="5277" custLinFactNeighborY="-8432"/>
      <dgm:spPr/>
      <dgm:t>
        <a:bodyPr/>
        <a:lstStyle/>
        <a:p>
          <a:endParaRPr lang="en-US"/>
        </a:p>
      </dgm:t>
    </dgm:pt>
    <dgm:pt modelId="{58C48BAF-DE60-428E-A72F-640D24520BB9}" type="pres">
      <dgm:prSet presAssocID="{445C0BEA-C16E-4DA0-A0D7-0BEB974183CE}" presName="parTx4" presStyleLbl="node1" presStyleIdx="3" presStyleCnt="5"/>
      <dgm:spPr/>
      <dgm:t>
        <a:bodyPr/>
        <a:lstStyle/>
        <a:p>
          <a:endParaRPr lang="en-US"/>
        </a:p>
      </dgm:t>
    </dgm:pt>
    <dgm:pt modelId="{71A2ABA9-D9ED-4CDF-9C52-148EB4A67A5C}" type="pres">
      <dgm:prSet presAssocID="{66EC4874-D81A-4C9B-B3DA-9F1CF8E5095D}" presName="picture4" presStyleCnt="0"/>
      <dgm:spPr/>
    </dgm:pt>
    <dgm:pt modelId="{E67CE1B5-4BAF-4C63-92F3-E9AD92326EF8}" type="pres">
      <dgm:prSet presAssocID="{66EC4874-D81A-4C9B-B3DA-9F1CF8E5095D}" presName="imageRepeatNode" presStyleLbl="fgImgPlace1" presStyleIdx="3" presStyleCnt="5"/>
      <dgm:spPr/>
      <dgm:t>
        <a:bodyPr/>
        <a:lstStyle/>
        <a:p>
          <a:endParaRPr lang="en-US"/>
        </a:p>
      </dgm:t>
    </dgm:pt>
    <dgm:pt modelId="{5013FD66-4EEE-43E7-8446-7ED8F2B95164}" type="pres">
      <dgm:prSet presAssocID="{F519A511-222A-4EC7-9416-A760353C5F32}" presName="parTx5" presStyleLbl="node1" presStyleIdx="4" presStyleCnt="5"/>
      <dgm:spPr/>
      <dgm:t>
        <a:bodyPr/>
        <a:lstStyle/>
        <a:p>
          <a:endParaRPr lang="en-US"/>
        </a:p>
      </dgm:t>
    </dgm:pt>
    <dgm:pt modelId="{3CC0CA21-4BC6-4E34-8216-006A92F7A188}" type="pres">
      <dgm:prSet presAssocID="{D9086DD2-9930-4A19-8AE7-3FD972376A69}" presName="picture5" presStyleCnt="0"/>
      <dgm:spPr/>
    </dgm:pt>
    <dgm:pt modelId="{D244CFAD-F696-470B-B17A-580EAB1D1D16}" type="pres">
      <dgm:prSet presAssocID="{D9086DD2-9930-4A19-8AE7-3FD972376A69}" presName="imageRepeatNode" presStyleLbl="fgImgPlace1" presStyleIdx="4" presStyleCnt="5"/>
      <dgm:spPr/>
      <dgm:t>
        <a:bodyPr/>
        <a:lstStyle/>
        <a:p>
          <a:endParaRPr lang="en-US"/>
        </a:p>
      </dgm:t>
    </dgm:pt>
  </dgm:ptLst>
  <dgm:cxnLst>
    <dgm:cxn modelId="{62F2368F-0521-4159-8934-F65172531D99}" type="presOf" srcId="{D9086DD2-9930-4A19-8AE7-3FD972376A69}" destId="{D244CFAD-F696-470B-B17A-580EAB1D1D16}" srcOrd="0" destOrd="0" presId="urn:microsoft.com/office/officeart/2008/layout/AscendingPictureAccentProcess"/>
    <dgm:cxn modelId="{59362533-17B0-4B44-8E9B-941F56FD14EE}" type="presOf" srcId="{6C2985EF-0206-401F-90BB-7245FB38D800}" destId="{8DC9876B-51E2-4E86-AFCA-32BCEA948868}" srcOrd="0" destOrd="0" presId="urn:microsoft.com/office/officeart/2008/layout/AscendingPictureAccentProcess"/>
    <dgm:cxn modelId="{F5EE9F77-2B47-46CD-9251-D2A2902DBEB7}" srcId="{2A3A6C7B-B41E-49F9-8F23-A6D0A16E757C}" destId="{CB652BE8-7EB2-4844-9427-C48576CFB8C7}" srcOrd="2" destOrd="0" parTransId="{9F43E8A4-BBC7-4C31-B800-B2973380DE59}" sibTransId="{6C2985EF-0206-401F-90BB-7245FB38D800}"/>
    <dgm:cxn modelId="{3DA696F8-A4FF-4C92-8A76-58904B5AFC82}" srcId="{2A3A6C7B-B41E-49F9-8F23-A6D0A16E757C}" destId="{F519A511-222A-4EC7-9416-A760353C5F32}" srcOrd="4" destOrd="0" parTransId="{240690E2-AA97-447B-82B0-B5FF005DC7FD}" sibTransId="{D9086DD2-9930-4A19-8AE7-3FD972376A69}"/>
    <dgm:cxn modelId="{16C1D00A-EF0C-4016-99BB-4926289CBA07}" srcId="{2A3A6C7B-B41E-49F9-8F23-A6D0A16E757C}" destId="{28337470-10C7-4181-AF40-21B4CC11953B}" srcOrd="0" destOrd="0" parTransId="{3CCAAF46-42E6-4824-8F13-2E438FBA4D46}" sibTransId="{C2D296BF-2B0D-4F00-B5A9-D5F593444936}"/>
    <dgm:cxn modelId="{329573F5-235E-45B1-90AE-79119536AAE6}" type="presOf" srcId="{97EBC5A3-9D58-446D-8500-643D2D8A7C71}" destId="{60054964-CF8D-4368-B6EE-6FC5462EC1C5}" srcOrd="0" destOrd="0" presId="urn:microsoft.com/office/officeart/2008/layout/AscendingPictureAccentProcess"/>
    <dgm:cxn modelId="{E96CA711-EAF0-44EE-A5AD-D95C7C436F67}" type="presOf" srcId="{2A3A6C7B-B41E-49F9-8F23-A6D0A16E757C}" destId="{AFAC54BB-A80F-415E-A5F3-D0561EE08016}" srcOrd="0" destOrd="0" presId="urn:microsoft.com/office/officeart/2008/layout/AscendingPictureAccentProcess"/>
    <dgm:cxn modelId="{E5E870C4-16B5-4E93-912E-1E04ADDECABD}" srcId="{2A3A6C7B-B41E-49F9-8F23-A6D0A16E757C}" destId="{445C0BEA-C16E-4DA0-A0D7-0BEB974183CE}" srcOrd="3" destOrd="0" parTransId="{BECE8EE7-0945-4E63-90F7-E31475245664}" sibTransId="{66EC4874-D81A-4C9B-B3DA-9F1CF8E5095D}"/>
    <dgm:cxn modelId="{EF7B2077-3BA1-4709-9C47-42CB0D099110}" type="presOf" srcId="{5039F0D8-98D9-4C46-BB39-0E021290A55E}" destId="{F4754486-6BBA-4024-94FA-BE4495D573B4}" srcOrd="0" destOrd="0" presId="urn:microsoft.com/office/officeart/2008/layout/AscendingPictureAccentProcess"/>
    <dgm:cxn modelId="{D51A2B1B-45C6-4932-AD47-D4EE537F4418}" type="presOf" srcId="{C2D296BF-2B0D-4F00-B5A9-D5F593444936}" destId="{7E3307FD-E8F2-461F-92B1-18E82BFD8A7B}" srcOrd="0" destOrd="0" presId="urn:microsoft.com/office/officeart/2008/layout/AscendingPictureAccentProcess"/>
    <dgm:cxn modelId="{3D8C5ED0-E264-4719-9E32-5149A462EC37}" type="presOf" srcId="{28337470-10C7-4181-AF40-21B4CC11953B}" destId="{341A8A69-4053-4A08-8776-6A1EE9B477DC}" srcOrd="0" destOrd="0" presId="urn:microsoft.com/office/officeart/2008/layout/AscendingPictureAccentProcess"/>
    <dgm:cxn modelId="{63F709CD-C6F6-4D76-864A-C3DC1E58E22A}" type="presOf" srcId="{CB652BE8-7EB2-4844-9427-C48576CFB8C7}" destId="{993AD678-78BA-44EA-9E58-BD63774274EB}" srcOrd="0" destOrd="0" presId="urn:microsoft.com/office/officeart/2008/layout/AscendingPictureAccentProcess"/>
    <dgm:cxn modelId="{F912771F-B875-4C60-94DE-D3866153EF1C}" type="presOf" srcId="{F519A511-222A-4EC7-9416-A760353C5F32}" destId="{5013FD66-4EEE-43E7-8446-7ED8F2B95164}" srcOrd="0" destOrd="0" presId="urn:microsoft.com/office/officeart/2008/layout/AscendingPictureAccentProcess"/>
    <dgm:cxn modelId="{37F41BDF-5E20-4716-9C59-75A787534611}" srcId="{2A3A6C7B-B41E-49F9-8F23-A6D0A16E757C}" destId="{5039F0D8-98D9-4C46-BB39-0E021290A55E}" srcOrd="1" destOrd="0" parTransId="{868CEB38-3670-4B66-843B-B981ED7A65E5}" sibTransId="{97EBC5A3-9D58-446D-8500-643D2D8A7C71}"/>
    <dgm:cxn modelId="{79D96FC2-6B58-47AF-86E5-61DB825989C0}" type="presOf" srcId="{66EC4874-D81A-4C9B-B3DA-9F1CF8E5095D}" destId="{E67CE1B5-4BAF-4C63-92F3-E9AD92326EF8}" srcOrd="0" destOrd="0" presId="urn:microsoft.com/office/officeart/2008/layout/AscendingPictureAccentProcess"/>
    <dgm:cxn modelId="{CD376781-DD1C-4446-883A-D2FD8C6E6B3F}" type="presOf" srcId="{445C0BEA-C16E-4DA0-A0D7-0BEB974183CE}" destId="{58C48BAF-DE60-428E-A72F-640D24520BB9}" srcOrd="0" destOrd="0" presId="urn:microsoft.com/office/officeart/2008/layout/AscendingPictureAccentProcess"/>
    <dgm:cxn modelId="{BA7F949D-5B73-4B76-9104-471161BDACAD}" type="presParOf" srcId="{AFAC54BB-A80F-415E-A5F3-D0561EE08016}" destId="{C4777ACB-5D68-4A7A-8BB4-44D6FAED76F7}" srcOrd="0" destOrd="0" presId="urn:microsoft.com/office/officeart/2008/layout/AscendingPictureAccentProcess"/>
    <dgm:cxn modelId="{ED4FE125-73C6-42AF-9254-BA4BCAAC3BEB}" type="presParOf" srcId="{AFAC54BB-A80F-415E-A5F3-D0561EE08016}" destId="{B763765F-BBE8-4FA1-A17E-3B90E0B3D368}" srcOrd="1" destOrd="0" presId="urn:microsoft.com/office/officeart/2008/layout/AscendingPictureAccentProcess"/>
    <dgm:cxn modelId="{51A10251-6A91-409D-879B-C8F177C461B5}" type="presParOf" srcId="{AFAC54BB-A80F-415E-A5F3-D0561EE08016}" destId="{DA42EFCE-E654-4365-9DDA-138FEEA4DB1B}" srcOrd="2" destOrd="0" presId="urn:microsoft.com/office/officeart/2008/layout/AscendingPictureAccentProcess"/>
    <dgm:cxn modelId="{12792E82-7FFF-4EB9-BFEB-24652370D9B6}" type="presParOf" srcId="{AFAC54BB-A80F-415E-A5F3-D0561EE08016}" destId="{7761B18A-03A1-4575-BEBB-CC4DEC81ADD2}" srcOrd="3" destOrd="0" presId="urn:microsoft.com/office/officeart/2008/layout/AscendingPictureAccentProcess"/>
    <dgm:cxn modelId="{57DC2E33-3485-4335-89E1-D5FA3D0EE400}" type="presParOf" srcId="{AFAC54BB-A80F-415E-A5F3-D0561EE08016}" destId="{78D83D64-549A-43F8-AE5B-438728FC51CC}" srcOrd="4" destOrd="0" presId="urn:microsoft.com/office/officeart/2008/layout/AscendingPictureAccentProcess"/>
    <dgm:cxn modelId="{C2269371-1114-4058-B51B-B908DA480210}" type="presParOf" srcId="{AFAC54BB-A80F-415E-A5F3-D0561EE08016}" destId="{827FBA8A-C516-4D40-8BEE-E8776FB73285}" srcOrd="5" destOrd="0" presId="urn:microsoft.com/office/officeart/2008/layout/AscendingPictureAccentProcess"/>
    <dgm:cxn modelId="{3DDAFCAD-6E62-4EA4-9D11-B727EDC87E80}" type="presParOf" srcId="{AFAC54BB-A80F-415E-A5F3-D0561EE08016}" destId="{083BD320-C9E7-44B7-A74D-C50396FFE50E}" srcOrd="6" destOrd="0" presId="urn:microsoft.com/office/officeart/2008/layout/AscendingPictureAccentProcess"/>
    <dgm:cxn modelId="{1C001081-D784-4EB3-B74E-431C8EC74FA9}" type="presParOf" srcId="{AFAC54BB-A80F-415E-A5F3-D0561EE08016}" destId="{BEACBCB1-998D-4867-81C4-5DD10D292D83}" srcOrd="7" destOrd="0" presId="urn:microsoft.com/office/officeart/2008/layout/AscendingPictureAccentProcess"/>
    <dgm:cxn modelId="{6C1DAC0A-868A-42D5-82DB-089C185C1686}" type="presParOf" srcId="{AFAC54BB-A80F-415E-A5F3-D0561EE08016}" destId="{D11C3139-0D5B-4633-BAC1-2342A3E15D69}" srcOrd="8" destOrd="0" presId="urn:microsoft.com/office/officeart/2008/layout/AscendingPictureAccentProcess"/>
    <dgm:cxn modelId="{9BED3C74-8DDA-4C21-A98A-6A89441204D2}" type="presParOf" srcId="{AFAC54BB-A80F-415E-A5F3-D0561EE08016}" destId="{D4CAAE01-B421-4418-A8A3-9D347F180AC8}" srcOrd="9" destOrd="0" presId="urn:microsoft.com/office/officeart/2008/layout/AscendingPictureAccentProcess"/>
    <dgm:cxn modelId="{9E1C82CF-F551-47C6-996B-E7CC92CE78B7}" type="presParOf" srcId="{AFAC54BB-A80F-415E-A5F3-D0561EE08016}" destId="{13F52B57-1D87-4701-A92D-CAF21BBF9F2E}" srcOrd="10" destOrd="0" presId="urn:microsoft.com/office/officeart/2008/layout/AscendingPictureAccentProcess"/>
    <dgm:cxn modelId="{2CC9190F-73EE-454A-B6B9-4DF50E2860E4}" type="presParOf" srcId="{AFAC54BB-A80F-415E-A5F3-D0561EE08016}" destId="{AD3ECA36-71B5-41C0-AA44-7145B5C6E7A5}" srcOrd="11" destOrd="0" presId="urn:microsoft.com/office/officeart/2008/layout/AscendingPictureAccentProcess"/>
    <dgm:cxn modelId="{291EFDF4-B607-4E16-A3D5-5BF175A28012}" type="presParOf" srcId="{AFAC54BB-A80F-415E-A5F3-D0561EE08016}" destId="{E2CC0730-FD4C-4DD1-A9F9-3B67DA30A621}" srcOrd="12" destOrd="0" presId="urn:microsoft.com/office/officeart/2008/layout/AscendingPictureAccentProcess"/>
    <dgm:cxn modelId="{CA47F10D-8CDF-4F4C-B9A5-81A2752BD12A}" type="presParOf" srcId="{AFAC54BB-A80F-415E-A5F3-D0561EE08016}" destId="{0C98E4D9-56B3-48F6-83B9-DB3D1F46D52D}" srcOrd="13" destOrd="0" presId="urn:microsoft.com/office/officeart/2008/layout/AscendingPictureAccentProcess"/>
    <dgm:cxn modelId="{78DA1863-EA60-4A22-A595-D089EBA574AC}" type="presParOf" srcId="{AFAC54BB-A80F-415E-A5F3-D0561EE08016}" destId="{E99135A5-7D1D-4C85-90C3-17113CE1AD5D}" srcOrd="14" destOrd="0" presId="urn:microsoft.com/office/officeart/2008/layout/AscendingPictureAccentProcess"/>
    <dgm:cxn modelId="{DA7F121C-0144-4D9B-92C1-328DB3A17087}" type="presParOf" srcId="{AFAC54BB-A80F-415E-A5F3-D0561EE08016}" destId="{341A8A69-4053-4A08-8776-6A1EE9B477DC}" srcOrd="15" destOrd="0" presId="urn:microsoft.com/office/officeart/2008/layout/AscendingPictureAccentProcess"/>
    <dgm:cxn modelId="{08EF3E77-945B-4A56-B4F4-6AF7FD5EF9F2}" type="presParOf" srcId="{AFAC54BB-A80F-415E-A5F3-D0561EE08016}" destId="{961B023E-B333-48F7-AE07-500EEC4FCA0B}" srcOrd="16" destOrd="0" presId="urn:microsoft.com/office/officeart/2008/layout/AscendingPictureAccentProcess"/>
    <dgm:cxn modelId="{061C5F64-D0F9-4970-ACD2-C3B9D2CEEB0C}" type="presParOf" srcId="{961B023E-B333-48F7-AE07-500EEC4FCA0B}" destId="{7E3307FD-E8F2-461F-92B1-18E82BFD8A7B}" srcOrd="0" destOrd="0" presId="urn:microsoft.com/office/officeart/2008/layout/AscendingPictureAccentProcess"/>
    <dgm:cxn modelId="{72C65400-5528-4E9E-BC95-3B0CEEDC33C6}" type="presParOf" srcId="{AFAC54BB-A80F-415E-A5F3-D0561EE08016}" destId="{F4754486-6BBA-4024-94FA-BE4495D573B4}" srcOrd="17" destOrd="0" presId="urn:microsoft.com/office/officeart/2008/layout/AscendingPictureAccentProcess"/>
    <dgm:cxn modelId="{222B4931-C3E0-4292-B75B-873C84FDFB65}" type="presParOf" srcId="{AFAC54BB-A80F-415E-A5F3-D0561EE08016}" destId="{F278969D-6F9B-4F81-A7E2-62EFC8644E7F}" srcOrd="18" destOrd="0" presId="urn:microsoft.com/office/officeart/2008/layout/AscendingPictureAccentProcess"/>
    <dgm:cxn modelId="{35C5C530-0907-4CDA-8842-D69F97FF140E}" type="presParOf" srcId="{F278969D-6F9B-4F81-A7E2-62EFC8644E7F}" destId="{60054964-CF8D-4368-B6EE-6FC5462EC1C5}" srcOrd="0" destOrd="0" presId="urn:microsoft.com/office/officeart/2008/layout/AscendingPictureAccentProcess"/>
    <dgm:cxn modelId="{3990A4D9-5961-496B-A66C-EC3F7793A9C6}" type="presParOf" srcId="{AFAC54BB-A80F-415E-A5F3-D0561EE08016}" destId="{993AD678-78BA-44EA-9E58-BD63774274EB}" srcOrd="19" destOrd="0" presId="urn:microsoft.com/office/officeart/2008/layout/AscendingPictureAccentProcess"/>
    <dgm:cxn modelId="{DA43BAB7-37D8-4E18-80AD-D45775EF4231}" type="presParOf" srcId="{AFAC54BB-A80F-415E-A5F3-D0561EE08016}" destId="{1B2B1E12-FF6B-44A0-A9D2-8112E17E6DCD}" srcOrd="20" destOrd="0" presId="urn:microsoft.com/office/officeart/2008/layout/AscendingPictureAccentProcess"/>
    <dgm:cxn modelId="{B56BFF03-F6AB-4572-A1EC-BE00D80098C2}" type="presParOf" srcId="{1B2B1E12-FF6B-44A0-A9D2-8112E17E6DCD}" destId="{8DC9876B-51E2-4E86-AFCA-32BCEA948868}" srcOrd="0" destOrd="0" presId="urn:microsoft.com/office/officeart/2008/layout/AscendingPictureAccentProcess"/>
    <dgm:cxn modelId="{2E91B053-2839-439F-B080-E3C28C55E295}" type="presParOf" srcId="{AFAC54BB-A80F-415E-A5F3-D0561EE08016}" destId="{58C48BAF-DE60-428E-A72F-640D24520BB9}" srcOrd="21" destOrd="0" presId="urn:microsoft.com/office/officeart/2008/layout/AscendingPictureAccentProcess"/>
    <dgm:cxn modelId="{ABF4EB0E-0F66-4324-BA05-3A55880C2AE3}" type="presParOf" srcId="{AFAC54BB-A80F-415E-A5F3-D0561EE08016}" destId="{71A2ABA9-D9ED-4CDF-9C52-148EB4A67A5C}" srcOrd="22" destOrd="0" presId="urn:microsoft.com/office/officeart/2008/layout/AscendingPictureAccentProcess"/>
    <dgm:cxn modelId="{F8B40208-D4DE-48FA-B89C-934D86459BC4}" type="presParOf" srcId="{71A2ABA9-D9ED-4CDF-9C52-148EB4A67A5C}" destId="{E67CE1B5-4BAF-4C63-92F3-E9AD92326EF8}" srcOrd="0" destOrd="0" presId="urn:microsoft.com/office/officeart/2008/layout/AscendingPictureAccentProcess"/>
    <dgm:cxn modelId="{1F73AFEB-397F-4156-B3D2-4FDB0CB26DC7}" type="presParOf" srcId="{AFAC54BB-A80F-415E-A5F3-D0561EE08016}" destId="{5013FD66-4EEE-43E7-8446-7ED8F2B95164}" srcOrd="23" destOrd="0" presId="urn:microsoft.com/office/officeart/2008/layout/AscendingPictureAccentProcess"/>
    <dgm:cxn modelId="{198E5B83-5314-4472-8A78-8995470D4509}" type="presParOf" srcId="{AFAC54BB-A80F-415E-A5F3-D0561EE08016}" destId="{3CC0CA21-4BC6-4E34-8216-006A92F7A188}" srcOrd="24" destOrd="0" presId="urn:microsoft.com/office/officeart/2008/layout/AscendingPictureAccentProcess"/>
    <dgm:cxn modelId="{1960D002-B5B6-4073-BA2D-7D955CB06B6D}" type="presParOf" srcId="{3CC0CA21-4BC6-4E34-8216-006A92F7A188}" destId="{D244CFAD-F696-470B-B17A-580EAB1D1D16}"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777ACB-5D68-4A7A-8BB4-44D6FAED76F7}">
      <dsp:nvSpPr>
        <dsp:cNvPr id="0" name=""/>
        <dsp:cNvSpPr/>
      </dsp:nvSpPr>
      <dsp:spPr>
        <a:xfrm>
          <a:off x="4065764" y="5112568"/>
          <a:ext cx="96341" cy="9634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63765F-BBE8-4FA1-A17E-3B90E0B3D368}">
      <dsp:nvSpPr>
        <dsp:cNvPr id="0" name=""/>
        <dsp:cNvSpPr/>
      </dsp:nvSpPr>
      <dsp:spPr>
        <a:xfrm>
          <a:off x="3852196" y="5199365"/>
          <a:ext cx="96341" cy="9634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42EFCE-E654-4365-9DDA-138FEEA4DB1B}">
      <dsp:nvSpPr>
        <dsp:cNvPr id="0" name=""/>
        <dsp:cNvSpPr/>
      </dsp:nvSpPr>
      <dsp:spPr>
        <a:xfrm>
          <a:off x="3633912" y="5271117"/>
          <a:ext cx="96341" cy="9634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61B18A-03A1-4575-BEBB-CC4DEC81ADD2}">
      <dsp:nvSpPr>
        <dsp:cNvPr id="0" name=""/>
        <dsp:cNvSpPr/>
      </dsp:nvSpPr>
      <dsp:spPr>
        <a:xfrm>
          <a:off x="3412259" y="5326667"/>
          <a:ext cx="96341" cy="9634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D83D64-549A-43F8-AE5B-438728FC51CC}">
      <dsp:nvSpPr>
        <dsp:cNvPr id="0" name=""/>
        <dsp:cNvSpPr/>
      </dsp:nvSpPr>
      <dsp:spPr>
        <a:xfrm>
          <a:off x="5231295" y="4272374"/>
          <a:ext cx="96341" cy="9634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7FBA8A-C516-4D40-8BEE-E8776FB73285}">
      <dsp:nvSpPr>
        <dsp:cNvPr id="0" name=""/>
        <dsp:cNvSpPr/>
      </dsp:nvSpPr>
      <dsp:spPr>
        <a:xfrm>
          <a:off x="5062192" y="4443654"/>
          <a:ext cx="96341" cy="9634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3BD320-C9E7-44B7-A74D-C50396FFE50E}">
      <dsp:nvSpPr>
        <dsp:cNvPr id="0" name=""/>
        <dsp:cNvSpPr/>
      </dsp:nvSpPr>
      <dsp:spPr>
        <a:xfrm>
          <a:off x="5931287" y="3230813"/>
          <a:ext cx="96341" cy="9634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ACBCB1-998D-4867-81C4-5DD10D292D83}">
      <dsp:nvSpPr>
        <dsp:cNvPr id="0" name=""/>
        <dsp:cNvSpPr/>
      </dsp:nvSpPr>
      <dsp:spPr>
        <a:xfrm>
          <a:off x="6307221" y="1961843"/>
          <a:ext cx="96341" cy="9634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1C3139-0D5B-4633-BAC1-2342A3E15D69}">
      <dsp:nvSpPr>
        <dsp:cNvPr id="0" name=""/>
        <dsp:cNvSpPr/>
      </dsp:nvSpPr>
      <dsp:spPr>
        <a:xfrm>
          <a:off x="6119254" y="460836"/>
          <a:ext cx="96341" cy="9634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CAAE01-B421-4418-A8A3-9D347F180AC8}">
      <dsp:nvSpPr>
        <dsp:cNvPr id="0" name=""/>
        <dsp:cNvSpPr/>
      </dsp:nvSpPr>
      <dsp:spPr>
        <a:xfrm>
          <a:off x="6259387" y="352630"/>
          <a:ext cx="96341" cy="9634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F52B57-1D87-4701-A92D-CAF21BBF9F2E}">
      <dsp:nvSpPr>
        <dsp:cNvPr id="0" name=""/>
        <dsp:cNvSpPr/>
      </dsp:nvSpPr>
      <dsp:spPr>
        <a:xfrm>
          <a:off x="6399520" y="243844"/>
          <a:ext cx="96341" cy="9634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3ECA36-71B5-41C0-AA44-7145B5C6E7A5}">
      <dsp:nvSpPr>
        <dsp:cNvPr id="0" name=""/>
        <dsp:cNvSpPr/>
      </dsp:nvSpPr>
      <dsp:spPr>
        <a:xfrm>
          <a:off x="6540327" y="352630"/>
          <a:ext cx="96341" cy="9634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CC0730-FD4C-4DD1-A9F9-3B67DA30A621}">
      <dsp:nvSpPr>
        <dsp:cNvPr id="0" name=""/>
        <dsp:cNvSpPr/>
      </dsp:nvSpPr>
      <dsp:spPr>
        <a:xfrm>
          <a:off x="6680460" y="460836"/>
          <a:ext cx="96341" cy="9634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98E4D9-56B3-48F6-83B9-DB3D1F46D52D}">
      <dsp:nvSpPr>
        <dsp:cNvPr id="0" name=""/>
        <dsp:cNvSpPr/>
      </dsp:nvSpPr>
      <dsp:spPr>
        <a:xfrm>
          <a:off x="6399520" y="472988"/>
          <a:ext cx="96341" cy="9634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9135A5-7D1D-4C85-90C3-17113CE1AD5D}">
      <dsp:nvSpPr>
        <dsp:cNvPr id="0" name=""/>
        <dsp:cNvSpPr/>
      </dsp:nvSpPr>
      <dsp:spPr>
        <a:xfrm>
          <a:off x="6399520" y="702132"/>
          <a:ext cx="96341" cy="9634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1A8A69-4053-4A08-8776-6A1EE9B477DC}">
      <dsp:nvSpPr>
        <dsp:cNvPr id="0" name=""/>
        <dsp:cNvSpPr/>
      </dsp:nvSpPr>
      <dsp:spPr>
        <a:xfrm>
          <a:off x="2876991" y="5511398"/>
          <a:ext cx="2075722" cy="55665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9361" tIns="53340" rIns="53340" bIns="53340" numCol="1" spcCol="1270" anchor="ctr" anchorCtr="0">
          <a:noAutofit/>
        </a:bodyPr>
        <a:lstStyle/>
        <a:p>
          <a:pPr lvl="0" algn="l" defTabSz="622300">
            <a:lnSpc>
              <a:spcPct val="90000"/>
            </a:lnSpc>
            <a:spcBef>
              <a:spcPct val="0"/>
            </a:spcBef>
            <a:spcAft>
              <a:spcPct val="35000"/>
            </a:spcAft>
          </a:pPr>
          <a:r>
            <a:rPr lang="en-US" sz="1400" kern="1200" dirty="0" smtClean="0"/>
            <a:t>How it is and has been</a:t>
          </a:r>
          <a:endParaRPr lang="en-US" sz="1400" kern="1200" dirty="0"/>
        </a:p>
      </dsp:txBody>
      <dsp:txXfrm>
        <a:off x="2904165" y="5538572"/>
        <a:ext cx="2021374" cy="502308"/>
      </dsp:txXfrm>
    </dsp:sp>
    <dsp:sp modelId="{7E3307FD-E8F2-461F-92B1-18E82BFD8A7B}">
      <dsp:nvSpPr>
        <dsp:cNvPr id="0" name=""/>
        <dsp:cNvSpPr/>
      </dsp:nvSpPr>
      <dsp:spPr>
        <a:xfrm>
          <a:off x="2301300" y="4966024"/>
          <a:ext cx="962741" cy="962287"/>
        </a:xfrm>
        <a:prstGeom prst="ellipse">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754486-6BBA-4024-94FA-BE4495D573B4}">
      <dsp:nvSpPr>
        <dsp:cNvPr id="0" name=""/>
        <dsp:cNvSpPr/>
      </dsp:nvSpPr>
      <dsp:spPr>
        <a:xfrm>
          <a:off x="4700743" y="4853478"/>
          <a:ext cx="2075722" cy="55665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9361" tIns="53340" rIns="53340" bIns="53340" numCol="1" spcCol="1270" anchor="ctr" anchorCtr="0">
          <a:noAutofit/>
        </a:bodyPr>
        <a:lstStyle/>
        <a:p>
          <a:pPr lvl="0" algn="l" defTabSz="622300">
            <a:lnSpc>
              <a:spcPct val="90000"/>
            </a:lnSpc>
            <a:spcBef>
              <a:spcPct val="0"/>
            </a:spcBef>
            <a:spcAft>
              <a:spcPct val="35000"/>
            </a:spcAft>
          </a:pPr>
          <a:r>
            <a:rPr lang="en-US" sz="1400" kern="1200" dirty="0" smtClean="0"/>
            <a:t>Where there is tension</a:t>
          </a:r>
          <a:endParaRPr lang="en-US" sz="1400" kern="1200" dirty="0"/>
        </a:p>
      </dsp:txBody>
      <dsp:txXfrm>
        <a:off x="4727917" y="4880652"/>
        <a:ext cx="2021374" cy="502308"/>
      </dsp:txXfrm>
    </dsp:sp>
    <dsp:sp modelId="{60054964-CF8D-4368-B6EE-6FC5462EC1C5}">
      <dsp:nvSpPr>
        <dsp:cNvPr id="0" name=""/>
        <dsp:cNvSpPr/>
      </dsp:nvSpPr>
      <dsp:spPr>
        <a:xfrm>
          <a:off x="4125052" y="4308104"/>
          <a:ext cx="962741" cy="962287"/>
        </a:xfrm>
        <a:prstGeom prst="ellipse">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3AD678-78BA-44EA-9E58-BD63774274EB}">
      <dsp:nvSpPr>
        <dsp:cNvPr id="0" name=""/>
        <dsp:cNvSpPr/>
      </dsp:nvSpPr>
      <dsp:spPr>
        <a:xfrm>
          <a:off x="6058055" y="3737915"/>
          <a:ext cx="2075722" cy="55665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9361" tIns="53340" rIns="53340" bIns="53340" numCol="1" spcCol="1270" anchor="ctr" anchorCtr="0">
          <a:noAutofit/>
        </a:bodyPr>
        <a:lstStyle/>
        <a:p>
          <a:pPr lvl="0" algn="l" defTabSz="622300">
            <a:lnSpc>
              <a:spcPct val="90000"/>
            </a:lnSpc>
            <a:spcBef>
              <a:spcPct val="0"/>
            </a:spcBef>
            <a:spcAft>
              <a:spcPct val="35000"/>
            </a:spcAft>
          </a:pPr>
          <a:r>
            <a:rPr lang="en-US" sz="1400" kern="1200" dirty="0" smtClean="0"/>
            <a:t>Solid ground</a:t>
          </a:r>
          <a:endParaRPr lang="en-US" sz="1400" kern="1200" dirty="0"/>
        </a:p>
      </dsp:txBody>
      <dsp:txXfrm>
        <a:off x="6085229" y="3765089"/>
        <a:ext cx="2021374" cy="502308"/>
      </dsp:txXfrm>
    </dsp:sp>
    <dsp:sp modelId="{8DC9876B-51E2-4E86-AFCA-32BCEA948868}">
      <dsp:nvSpPr>
        <dsp:cNvPr id="0" name=""/>
        <dsp:cNvSpPr/>
      </dsp:nvSpPr>
      <dsp:spPr>
        <a:xfrm>
          <a:off x="5164872" y="3276250"/>
          <a:ext cx="962741" cy="962287"/>
        </a:xfrm>
        <a:prstGeom prst="ellipse">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C48BAF-DE60-428E-A72F-640D24520BB9}">
      <dsp:nvSpPr>
        <dsp:cNvPr id="0" name=""/>
        <dsp:cNvSpPr/>
      </dsp:nvSpPr>
      <dsp:spPr>
        <a:xfrm>
          <a:off x="6206500" y="2680664"/>
          <a:ext cx="2075722" cy="55665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9361" tIns="53340" rIns="53340" bIns="53340" numCol="1" spcCol="1270" anchor="ctr" anchorCtr="0">
          <a:noAutofit/>
        </a:bodyPr>
        <a:lstStyle/>
        <a:p>
          <a:pPr lvl="0" algn="l" defTabSz="622300">
            <a:lnSpc>
              <a:spcPct val="90000"/>
            </a:lnSpc>
            <a:spcBef>
              <a:spcPct val="0"/>
            </a:spcBef>
            <a:spcAft>
              <a:spcPct val="35000"/>
            </a:spcAft>
          </a:pPr>
          <a:r>
            <a:rPr lang="en-US" sz="1400" kern="1200" dirty="0" smtClean="0"/>
            <a:t>Getting real</a:t>
          </a:r>
          <a:endParaRPr lang="en-US" sz="1400" kern="1200" dirty="0"/>
        </a:p>
      </dsp:txBody>
      <dsp:txXfrm>
        <a:off x="6233674" y="2707838"/>
        <a:ext cx="2021374" cy="502308"/>
      </dsp:txXfrm>
    </dsp:sp>
    <dsp:sp modelId="{E67CE1B5-4BAF-4C63-92F3-E9AD92326EF8}">
      <dsp:nvSpPr>
        <dsp:cNvPr id="0" name=""/>
        <dsp:cNvSpPr/>
      </dsp:nvSpPr>
      <dsp:spPr>
        <a:xfrm>
          <a:off x="5630809" y="2135290"/>
          <a:ext cx="962741" cy="962287"/>
        </a:xfrm>
        <a:prstGeom prst="ellipse">
          <a:avLst/>
        </a:prstGeom>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13FD66-4EEE-43E7-8446-7ED8F2B95164}">
      <dsp:nvSpPr>
        <dsp:cNvPr id="0" name=""/>
        <dsp:cNvSpPr/>
      </dsp:nvSpPr>
      <dsp:spPr>
        <a:xfrm>
          <a:off x="6494177" y="1436576"/>
          <a:ext cx="2075722" cy="55665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9361" tIns="53340" rIns="53340" bIns="53340" numCol="1" spcCol="1270" anchor="ctr" anchorCtr="0">
          <a:noAutofit/>
        </a:bodyPr>
        <a:lstStyle/>
        <a:p>
          <a:pPr lvl="0" algn="l" defTabSz="622300">
            <a:lnSpc>
              <a:spcPct val="90000"/>
            </a:lnSpc>
            <a:spcBef>
              <a:spcPct val="0"/>
            </a:spcBef>
            <a:spcAft>
              <a:spcPct val="35000"/>
            </a:spcAft>
          </a:pPr>
          <a:r>
            <a:rPr lang="en-US" sz="1400" kern="1200" dirty="0" smtClean="0"/>
            <a:t>Pointers</a:t>
          </a:r>
          <a:endParaRPr lang="en-US" sz="1400" kern="1200" dirty="0"/>
        </a:p>
      </dsp:txBody>
      <dsp:txXfrm>
        <a:off x="6521351" y="1463750"/>
        <a:ext cx="2021374" cy="502308"/>
      </dsp:txXfrm>
    </dsp:sp>
    <dsp:sp modelId="{D244CFAD-F696-470B-B17A-580EAB1D1D16}">
      <dsp:nvSpPr>
        <dsp:cNvPr id="0" name=""/>
        <dsp:cNvSpPr/>
      </dsp:nvSpPr>
      <dsp:spPr>
        <a:xfrm>
          <a:off x="5918486" y="891203"/>
          <a:ext cx="962741" cy="962287"/>
        </a:xfrm>
        <a:prstGeom prst="ellipse">
          <a:avLst/>
        </a:prstGeom>
        <a:blipFill>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4831C3A-6747-429F-BE92-E0998786FD9D}" type="datetimeFigureOut">
              <a:rPr lang="en-AU" smtClean="0"/>
              <a:t>21/5/19</a:t>
            </a:fld>
            <a:endParaRPr lang="en-AU"/>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60D5AC9-460E-4586-B58D-748F0504A9B4}" type="slidenum">
              <a:rPr lang="en-AU" smtClean="0"/>
              <a:t>‹#›</a:t>
            </a:fld>
            <a:endParaRPr lang="en-AU"/>
          </a:p>
        </p:txBody>
      </p:sp>
    </p:spTree>
    <p:extLst>
      <p:ext uri="{BB962C8B-B14F-4D97-AF65-F5344CB8AC3E}">
        <p14:creationId xmlns:p14="http://schemas.microsoft.com/office/powerpoint/2010/main" val="59267416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0A381D21-B85B-4C20-B059-2CA32612DB67}" type="datetimeFigureOut">
              <a:rPr lang="en-AU" smtClean="0"/>
              <a:t>21/5/19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0A70E9E-722A-44C7-9AEA-CEAC6FE6D421}" type="slidenum">
              <a:rPr lang="en-AU" smtClean="0"/>
              <a:t>‹#›</a:t>
            </a:fld>
            <a:endParaRPr lang="en-AU"/>
          </a:p>
        </p:txBody>
      </p:sp>
    </p:spTree>
    <p:extLst>
      <p:ext uri="{BB962C8B-B14F-4D97-AF65-F5344CB8AC3E}">
        <p14:creationId xmlns:p14="http://schemas.microsoft.com/office/powerpoint/2010/main" val="2152692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0A381D21-B85B-4C20-B059-2CA32612DB67}" type="datetimeFigureOut">
              <a:rPr lang="en-AU" smtClean="0"/>
              <a:t>21/5/19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0A70E9E-722A-44C7-9AEA-CEAC6FE6D421}" type="slidenum">
              <a:rPr lang="en-AU" smtClean="0"/>
              <a:t>‹#›</a:t>
            </a:fld>
            <a:endParaRPr lang="en-AU"/>
          </a:p>
        </p:txBody>
      </p:sp>
    </p:spTree>
    <p:extLst>
      <p:ext uri="{BB962C8B-B14F-4D97-AF65-F5344CB8AC3E}">
        <p14:creationId xmlns:p14="http://schemas.microsoft.com/office/powerpoint/2010/main" val="299008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0A381D21-B85B-4C20-B059-2CA32612DB67}" type="datetimeFigureOut">
              <a:rPr lang="en-AU" smtClean="0"/>
              <a:t>21/5/19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0A70E9E-722A-44C7-9AEA-CEAC6FE6D421}" type="slidenum">
              <a:rPr lang="en-AU" smtClean="0"/>
              <a:t>‹#›</a:t>
            </a:fld>
            <a:endParaRPr lang="en-AU"/>
          </a:p>
        </p:txBody>
      </p:sp>
    </p:spTree>
    <p:extLst>
      <p:ext uri="{BB962C8B-B14F-4D97-AF65-F5344CB8AC3E}">
        <p14:creationId xmlns:p14="http://schemas.microsoft.com/office/powerpoint/2010/main" val="1713934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0A381D21-B85B-4C20-B059-2CA32612DB67}" type="datetimeFigureOut">
              <a:rPr lang="en-AU" smtClean="0"/>
              <a:t>21/5/19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0A70E9E-722A-44C7-9AEA-CEAC6FE6D421}" type="slidenum">
              <a:rPr lang="en-AU" smtClean="0"/>
              <a:t>‹#›</a:t>
            </a:fld>
            <a:endParaRPr lang="en-AU"/>
          </a:p>
        </p:txBody>
      </p:sp>
    </p:spTree>
    <p:extLst>
      <p:ext uri="{BB962C8B-B14F-4D97-AF65-F5344CB8AC3E}">
        <p14:creationId xmlns:p14="http://schemas.microsoft.com/office/powerpoint/2010/main" val="4095364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A381D21-B85B-4C20-B059-2CA32612DB67}" type="datetimeFigureOut">
              <a:rPr lang="en-AU" smtClean="0"/>
              <a:t>21/5/19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0A70E9E-722A-44C7-9AEA-CEAC6FE6D421}" type="slidenum">
              <a:rPr lang="en-AU" smtClean="0"/>
              <a:t>‹#›</a:t>
            </a:fld>
            <a:endParaRPr lang="en-AU"/>
          </a:p>
        </p:txBody>
      </p:sp>
    </p:spTree>
    <p:extLst>
      <p:ext uri="{BB962C8B-B14F-4D97-AF65-F5344CB8AC3E}">
        <p14:creationId xmlns:p14="http://schemas.microsoft.com/office/powerpoint/2010/main" val="1924703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0A381D21-B85B-4C20-B059-2CA32612DB67}" type="datetimeFigureOut">
              <a:rPr lang="en-AU" smtClean="0"/>
              <a:t>21/5/19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0A70E9E-722A-44C7-9AEA-CEAC6FE6D421}" type="slidenum">
              <a:rPr lang="en-AU" smtClean="0"/>
              <a:t>‹#›</a:t>
            </a:fld>
            <a:endParaRPr lang="en-AU"/>
          </a:p>
        </p:txBody>
      </p:sp>
    </p:spTree>
    <p:extLst>
      <p:ext uri="{BB962C8B-B14F-4D97-AF65-F5344CB8AC3E}">
        <p14:creationId xmlns:p14="http://schemas.microsoft.com/office/powerpoint/2010/main" val="3768181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0A381D21-B85B-4C20-B059-2CA32612DB67}" type="datetimeFigureOut">
              <a:rPr lang="en-AU" smtClean="0"/>
              <a:t>21/5/19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0A70E9E-722A-44C7-9AEA-CEAC6FE6D421}" type="slidenum">
              <a:rPr lang="en-AU" smtClean="0"/>
              <a:t>‹#›</a:t>
            </a:fld>
            <a:endParaRPr lang="en-AU"/>
          </a:p>
        </p:txBody>
      </p:sp>
    </p:spTree>
    <p:extLst>
      <p:ext uri="{BB962C8B-B14F-4D97-AF65-F5344CB8AC3E}">
        <p14:creationId xmlns:p14="http://schemas.microsoft.com/office/powerpoint/2010/main" val="527328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0A381D21-B85B-4C20-B059-2CA32612DB67}" type="datetimeFigureOut">
              <a:rPr lang="en-AU" smtClean="0"/>
              <a:t>21/5/19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0A70E9E-722A-44C7-9AEA-CEAC6FE6D421}" type="slidenum">
              <a:rPr lang="en-AU" smtClean="0"/>
              <a:t>‹#›</a:t>
            </a:fld>
            <a:endParaRPr lang="en-AU"/>
          </a:p>
        </p:txBody>
      </p:sp>
    </p:spTree>
    <p:extLst>
      <p:ext uri="{BB962C8B-B14F-4D97-AF65-F5344CB8AC3E}">
        <p14:creationId xmlns:p14="http://schemas.microsoft.com/office/powerpoint/2010/main" val="2838480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381D21-B85B-4C20-B059-2CA32612DB67}" type="datetimeFigureOut">
              <a:rPr lang="en-AU" smtClean="0"/>
              <a:t>21/5/19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0A70E9E-722A-44C7-9AEA-CEAC6FE6D421}" type="slidenum">
              <a:rPr lang="en-AU" smtClean="0"/>
              <a:t>‹#›</a:t>
            </a:fld>
            <a:endParaRPr lang="en-AU"/>
          </a:p>
        </p:txBody>
      </p:sp>
    </p:spTree>
    <p:extLst>
      <p:ext uri="{BB962C8B-B14F-4D97-AF65-F5344CB8AC3E}">
        <p14:creationId xmlns:p14="http://schemas.microsoft.com/office/powerpoint/2010/main" val="820308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A381D21-B85B-4C20-B059-2CA32612DB67}" type="datetimeFigureOut">
              <a:rPr lang="en-AU" smtClean="0"/>
              <a:t>21/5/19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0A70E9E-722A-44C7-9AEA-CEAC6FE6D421}" type="slidenum">
              <a:rPr lang="en-AU" smtClean="0"/>
              <a:t>‹#›</a:t>
            </a:fld>
            <a:endParaRPr lang="en-AU"/>
          </a:p>
        </p:txBody>
      </p:sp>
    </p:spTree>
    <p:extLst>
      <p:ext uri="{BB962C8B-B14F-4D97-AF65-F5344CB8AC3E}">
        <p14:creationId xmlns:p14="http://schemas.microsoft.com/office/powerpoint/2010/main" val="884578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A381D21-B85B-4C20-B059-2CA32612DB67}" type="datetimeFigureOut">
              <a:rPr lang="en-AU" smtClean="0"/>
              <a:t>21/5/19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0A70E9E-722A-44C7-9AEA-CEAC6FE6D421}" type="slidenum">
              <a:rPr lang="en-AU" smtClean="0"/>
              <a:t>‹#›</a:t>
            </a:fld>
            <a:endParaRPr lang="en-AU"/>
          </a:p>
        </p:txBody>
      </p:sp>
    </p:spTree>
    <p:extLst>
      <p:ext uri="{BB962C8B-B14F-4D97-AF65-F5344CB8AC3E}">
        <p14:creationId xmlns:p14="http://schemas.microsoft.com/office/powerpoint/2010/main" val="189487431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381D21-B85B-4C20-B059-2CA32612DB67}" type="datetimeFigureOut">
              <a:rPr lang="en-AU" smtClean="0"/>
              <a:t>21/5/19</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A70E9E-722A-44C7-9AEA-CEAC6FE6D421}" type="slidenum">
              <a:rPr lang="en-AU" smtClean="0"/>
              <a:t>‹#›</a:t>
            </a:fld>
            <a:endParaRPr lang="en-AU"/>
          </a:p>
        </p:txBody>
      </p:sp>
    </p:spTree>
    <p:extLst>
      <p:ext uri="{BB962C8B-B14F-4D97-AF65-F5344CB8AC3E}">
        <p14:creationId xmlns:p14="http://schemas.microsoft.com/office/powerpoint/2010/main" val="490327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Layout" Target="../slideLayouts/slideLayout7.xml"/><Relationship Id="rId3"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7.xml"/><Relationship Id="rId3"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5CFaithful%20Stewards%20Launch%5CRENDER%20catholic%20preview%203.mp4" TargetMode="Externa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png"/><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7.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7.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7.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7.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7.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7.xml"/><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8181474" cy="6752089"/>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89338" y="3513220"/>
            <a:ext cx="4202661" cy="3239503"/>
          </a:xfrm>
          <a:prstGeom prst="rect">
            <a:avLst/>
          </a:prstGeom>
        </p:spPr>
      </p:pic>
    </p:spTree>
    <p:extLst>
      <p:ext uri="{BB962C8B-B14F-4D97-AF65-F5344CB8AC3E}">
        <p14:creationId xmlns:p14="http://schemas.microsoft.com/office/powerpoint/2010/main" val="168257479"/>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6852" y="0"/>
            <a:ext cx="10278296" cy="6858000"/>
          </a:xfrm>
          <a:prstGeom prst="rect">
            <a:avLst/>
          </a:prstGeom>
        </p:spPr>
      </p:pic>
      <p:sp>
        <p:nvSpPr>
          <p:cNvPr id="3" name="Rectangle 2"/>
          <p:cNvSpPr/>
          <p:nvPr/>
        </p:nvSpPr>
        <p:spPr>
          <a:xfrm>
            <a:off x="956852" y="5103674"/>
            <a:ext cx="10278296" cy="1754326"/>
          </a:xfrm>
          <a:prstGeom prst="rect">
            <a:avLst/>
          </a:prstGeom>
          <a:solidFill>
            <a:schemeClr val="tx1"/>
          </a:solidFill>
        </p:spPr>
        <p:txBody>
          <a:bodyPr wrap="square">
            <a:spAutoFit/>
          </a:bodyPr>
          <a:lstStyle/>
          <a:p>
            <a:pPr algn="ctr"/>
            <a:r>
              <a:rPr lang="en-AU" sz="3600" dirty="0" smtClean="0">
                <a:solidFill>
                  <a:schemeClr val="bg1"/>
                </a:solidFill>
                <a:latin typeface="Franklin Gothic Demi" panose="020B0703020102020204" pitchFamily="34" charset="0"/>
              </a:rPr>
              <a:t>This is my career. This is my job. </a:t>
            </a:r>
          </a:p>
          <a:p>
            <a:pPr algn="ctr"/>
            <a:r>
              <a:rPr lang="en-AU" sz="3600" dirty="0" smtClean="0">
                <a:solidFill>
                  <a:schemeClr val="bg1"/>
                </a:solidFill>
                <a:latin typeface="Franklin Gothic Demi" panose="020B0703020102020204" pitchFamily="34" charset="0"/>
              </a:rPr>
              <a:t>I am a professional … representing the parish …</a:t>
            </a:r>
          </a:p>
          <a:p>
            <a:pPr algn="ctr"/>
            <a:r>
              <a:rPr lang="en-AU" sz="3600" dirty="0" smtClean="0">
                <a:solidFill>
                  <a:schemeClr val="bg1"/>
                </a:solidFill>
                <a:latin typeface="Franklin Gothic Demi" panose="020B0703020102020204" pitchFamily="34" charset="0"/>
              </a:rPr>
              <a:t>it isn’t all ‘fun and games’!</a:t>
            </a:r>
            <a:endParaRPr lang="en-AU" sz="3600" dirty="0">
              <a:solidFill>
                <a:schemeClr val="bg1"/>
              </a:solidFill>
              <a:latin typeface="Franklin Gothic Demi" panose="020B0703020102020204" pitchFamily="34" charset="0"/>
            </a:endParaRPr>
          </a:p>
        </p:txBody>
      </p:sp>
    </p:spTree>
    <p:custDataLst>
      <p:tags r:id="rId1"/>
    </p:custDataLst>
    <p:extLst>
      <p:ext uri="{BB962C8B-B14F-4D97-AF65-F5344CB8AC3E}">
        <p14:creationId xmlns:p14="http://schemas.microsoft.com/office/powerpoint/2010/main" val="279868594"/>
      </p:ext>
    </p:extLst>
  </p:cSld>
  <p:clrMapOvr>
    <a:masterClrMapping/>
  </p:clrMapOvr>
  <p:transition xmlns:p14="http://schemas.microsoft.com/office/powerpoint/2010/main" spd="slow" advTm="12862">
    <p:wip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2500" y="0"/>
            <a:ext cx="10287000" cy="6858000"/>
          </a:xfrm>
          <a:prstGeom prst="rect">
            <a:avLst/>
          </a:prstGeom>
        </p:spPr>
      </p:pic>
      <p:sp>
        <p:nvSpPr>
          <p:cNvPr id="4" name="Rectangle 3"/>
          <p:cNvSpPr/>
          <p:nvPr/>
        </p:nvSpPr>
        <p:spPr>
          <a:xfrm>
            <a:off x="952500" y="5103674"/>
            <a:ext cx="10287000" cy="1754326"/>
          </a:xfrm>
          <a:prstGeom prst="rect">
            <a:avLst/>
          </a:prstGeom>
          <a:solidFill>
            <a:schemeClr val="tx1"/>
          </a:solidFill>
        </p:spPr>
        <p:txBody>
          <a:bodyPr wrap="square">
            <a:spAutoFit/>
          </a:bodyPr>
          <a:lstStyle/>
          <a:p>
            <a:pPr algn="ctr"/>
            <a:r>
              <a:rPr lang="en-AU" sz="3600" dirty="0" smtClean="0">
                <a:solidFill>
                  <a:schemeClr val="bg1"/>
                </a:solidFill>
                <a:latin typeface="Franklin Gothic Demi" panose="020B0703020102020204" pitchFamily="34" charset="0"/>
              </a:rPr>
              <a:t>Ministry is part of the </a:t>
            </a:r>
          </a:p>
          <a:p>
            <a:pPr algn="ctr"/>
            <a:r>
              <a:rPr lang="en-AU" sz="3600" dirty="0" smtClean="0">
                <a:solidFill>
                  <a:schemeClr val="bg1"/>
                </a:solidFill>
                <a:latin typeface="Franklin Gothic Demi" panose="020B0703020102020204" pitchFamily="34" charset="0"/>
              </a:rPr>
              <a:t>nature of baptism.</a:t>
            </a:r>
          </a:p>
          <a:p>
            <a:pPr algn="ctr"/>
            <a:r>
              <a:rPr lang="en-AU" sz="3600" dirty="0" smtClean="0">
                <a:solidFill>
                  <a:schemeClr val="bg1"/>
                </a:solidFill>
                <a:latin typeface="Franklin Gothic Demi" panose="020B0703020102020204" pitchFamily="34" charset="0"/>
              </a:rPr>
              <a:t>It’s who and what we are.</a:t>
            </a:r>
            <a:endParaRPr lang="en-AU" sz="3600" dirty="0">
              <a:solidFill>
                <a:schemeClr val="bg1"/>
              </a:solidFill>
              <a:latin typeface="Franklin Gothic Demi" panose="020B0703020102020204" pitchFamily="34" charset="0"/>
            </a:endParaRPr>
          </a:p>
        </p:txBody>
      </p:sp>
    </p:spTree>
    <p:custDataLst>
      <p:tags r:id="rId1"/>
    </p:custDataLst>
    <p:extLst>
      <p:ext uri="{BB962C8B-B14F-4D97-AF65-F5344CB8AC3E}">
        <p14:creationId xmlns:p14="http://schemas.microsoft.com/office/powerpoint/2010/main" val="2899536990"/>
      </p:ext>
    </p:extLst>
  </p:cSld>
  <p:clrMapOvr>
    <a:masterClrMapping/>
  </p:clrMapOvr>
  <p:transition xmlns:p14="http://schemas.microsoft.com/office/powerpoint/2010/main" spd="slow" advTm="15875">
    <p:wip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a:t>Imagine …</a:t>
            </a:r>
          </a:p>
        </p:txBody>
      </p:sp>
      <p:sp>
        <p:nvSpPr>
          <p:cNvPr id="3" name="Content Placeholder 2"/>
          <p:cNvSpPr>
            <a:spLocks noGrp="1"/>
          </p:cNvSpPr>
          <p:nvPr>
            <p:ph idx="1"/>
          </p:nvPr>
        </p:nvSpPr>
        <p:spPr/>
        <p:txBody>
          <a:bodyPr>
            <a:normAutofit/>
          </a:bodyPr>
          <a:lstStyle/>
          <a:p>
            <a:pPr>
              <a:lnSpc>
                <a:spcPct val="150000"/>
              </a:lnSpc>
            </a:pPr>
            <a:r>
              <a:rPr lang="en-AU" sz="4400" dirty="0" smtClean="0"/>
              <a:t>What else might have emerged in the research into lay pastoral ministry in Australia?</a:t>
            </a:r>
            <a:endParaRPr lang="en-AU" sz="4400"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500492" y="5462016"/>
            <a:ext cx="1691507" cy="1395984"/>
          </a:xfrm>
          <a:prstGeom prst="rect">
            <a:avLst/>
          </a:prstGeom>
        </p:spPr>
      </p:pic>
    </p:spTree>
    <p:extLst>
      <p:ext uri="{BB962C8B-B14F-4D97-AF65-F5344CB8AC3E}">
        <p14:creationId xmlns:p14="http://schemas.microsoft.com/office/powerpoint/2010/main" val="2984767490"/>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227950180"/>
              </p:ext>
            </p:extLst>
          </p:nvPr>
        </p:nvGraphicFramePr>
        <p:xfrm>
          <a:off x="1651000" y="388292"/>
          <a:ext cx="10871200" cy="6311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19050" y="5619400"/>
            <a:ext cx="3591076" cy="461665"/>
          </a:xfrm>
          <a:prstGeom prst="rect">
            <a:avLst/>
          </a:prstGeom>
          <a:noFill/>
        </p:spPr>
        <p:txBody>
          <a:bodyPr wrap="square" lIns="91440" tIns="45720" rIns="91440" bIns="45720">
            <a:spAutoFit/>
          </a:bodyPr>
          <a:lstStyle/>
          <a:p>
            <a:r>
              <a:rPr lang="en-US" sz="2400" dirty="0">
                <a:ln w="0"/>
                <a:effectLst>
                  <a:outerShdw blurRad="38100" dist="19050" dir="2700000" algn="tl" rotWithShape="0">
                    <a:schemeClr val="dk1">
                      <a:alpha val="40000"/>
                    </a:schemeClr>
                  </a:outerShdw>
                </a:effectLst>
              </a:rPr>
              <a:t>1. </a:t>
            </a:r>
            <a:r>
              <a:rPr lang="en-US" sz="2400" b="0" cap="none" spc="0" dirty="0" smtClean="0">
                <a:ln w="0"/>
                <a:solidFill>
                  <a:schemeClr val="tx1"/>
                </a:solidFill>
                <a:effectLst>
                  <a:outerShdw blurRad="38100" dist="19050" dir="2700000" algn="tl" rotWithShape="0">
                    <a:schemeClr val="dk1">
                      <a:alpha val="40000"/>
                    </a:schemeClr>
                  </a:outerShdw>
                </a:effectLst>
              </a:rPr>
              <a:t>Past and Present Reality</a:t>
            </a:r>
            <a:endParaRPr lang="en-US" sz="2400" b="0" cap="none" spc="0" dirty="0">
              <a:ln w="0"/>
              <a:solidFill>
                <a:schemeClr val="tx1"/>
              </a:solidFill>
              <a:effectLst>
                <a:outerShdw blurRad="38100" dist="19050" dir="2700000" algn="tl" rotWithShape="0">
                  <a:schemeClr val="dk1">
                    <a:alpha val="40000"/>
                  </a:schemeClr>
                </a:outerShdw>
              </a:effectLst>
            </a:endParaRPr>
          </a:p>
        </p:txBody>
      </p:sp>
      <p:sp>
        <p:nvSpPr>
          <p:cNvPr id="6" name="Rectangle 5"/>
          <p:cNvSpPr/>
          <p:nvPr/>
        </p:nvSpPr>
        <p:spPr>
          <a:xfrm>
            <a:off x="0" y="4696767"/>
            <a:ext cx="3591076" cy="461665"/>
          </a:xfrm>
          <a:prstGeom prst="rect">
            <a:avLst/>
          </a:prstGeom>
          <a:noFill/>
        </p:spPr>
        <p:txBody>
          <a:bodyPr wrap="square" lIns="91440" tIns="45720" rIns="91440" bIns="45720">
            <a:spAutoFit/>
          </a:bodyPr>
          <a:lstStyle/>
          <a:p>
            <a:r>
              <a:rPr lang="en-US" sz="2400" dirty="0" smtClean="0">
                <a:ln w="0"/>
                <a:effectLst>
                  <a:outerShdw blurRad="38100" dist="19050" dir="2700000" algn="tl" rotWithShape="0">
                    <a:schemeClr val="dk1">
                      <a:alpha val="40000"/>
                    </a:schemeClr>
                  </a:outerShdw>
                </a:effectLst>
              </a:rPr>
              <a:t>2. A Complex Landscape</a:t>
            </a:r>
            <a:endParaRPr lang="en-US" sz="2400" b="0" cap="none" spc="0" dirty="0">
              <a:ln w="0"/>
              <a:solidFill>
                <a:schemeClr val="tx1"/>
              </a:solidFill>
              <a:effectLst>
                <a:outerShdw blurRad="38100" dist="19050" dir="2700000" algn="tl" rotWithShape="0">
                  <a:schemeClr val="dk1">
                    <a:alpha val="40000"/>
                  </a:schemeClr>
                </a:outerShdw>
              </a:effectLst>
            </a:endParaRPr>
          </a:p>
        </p:txBody>
      </p:sp>
      <p:sp>
        <p:nvSpPr>
          <p:cNvPr id="7" name="Rectangle 6"/>
          <p:cNvSpPr/>
          <p:nvPr/>
        </p:nvSpPr>
        <p:spPr>
          <a:xfrm>
            <a:off x="0" y="3593752"/>
            <a:ext cx="4610100" cy="461665"/>
          </a:xfrm>
          <a:prstGeom prst="rect">
            <a:avLst/>
          </a:prstGeom>
          <a:noFill/>
        </p:spPr>
        <p:txBody>
          <a:bodyPr wrap="square" lIns="91440" tIns="45720" rIns="91440" bIns="45720">
            <a:spAutoFit/>
          </a:bodyPr>
          <a:lstStyle/>
          <a:p>
            <a:r>
              <a:rPr lang="en-US" sz="2400" dirty="0" smtClean="0">
                <a:ln w="0"/>
                <a:effectLst>
                  <a:outerShdw blurRad="38100" dist="19050" dir="2700000" algn="tl" rotWithShape="0">
                    <a:schemeClr val="dk1">
                      <a:alpha val="40000"/>
                    </a:schemeClr>
                  </a:outerShdw>
                </a:effectLst>
              </a:rPr>
              <a:t>3. Theology of Lay Pastoral Ministry</a:t>
            </a:r>
            <a:endParaRPr lang="en-US" sz="2400" b="0" cap="none" spc="0" dirty="0">
              <a:ln w="0"/>
              <a:solidFill>
                <a:schemeClr val="tx1"/>
              </a:solidFill>
              <a:effectLst>
                <a:outerShdw blurRad="38100" dist="19050" dir="2700000" algn="tl" rotWithShape="0">
                  <a:schemeClr val="dk1">
                    <a:alpha val="40000"/>
                  </a:schemeClr>
                </a:outerShdw>
              </a:effectLst>
            </a:endParaRPr>
          </a:p>
        </p:txBody>
      </p:sp>
      <p:sp>
        <p:nvSpPr>
          <p:cNvPr id="8" name="Rectangle 7"/>
          <p:cNvSpPr/>
          <p:nvPr/>
        </p:nvSpPr>
        <p:spPr>
          <a:xfrm>
            <a:off x="0" y="2572939"/>
            <a:ext cx="5168900" cy="461665"/>
          </a:xfrm>
          <a:prstGeom prst="rect">
            <a:avLst/>
          </a:prstGeom>
          <a:noFill/>
        </p:spPr>
        <p:txBody>
          <a:bodyPr wrap="square" lIns="91440" tIns="45720" rIns="91440" bIns="45720">
            <a:spAutoFit/>
          </a:bodyPr>
          <a:lstStyle/>
          <a:p>
            <a:r>
              <a:rPr lang="en-US" sz="2400" dirty="0" smtClean="0">
                <a:ln w="0"/>
                <a:effectLst>
                  <a:outerShdw blurRad="38100" dist="19050" dir="2700000" algn="tl" rotWithShape="0">
                    <a:schemeClr val="dk1">
                      <a:alpha val="40000"/>
                    </a:schemeClr>
                  </a:outerShdw>
                </a:effectLst>
              </a:rPr>
              <a:t>4. The Practice of Lay Pastoral Ministry</a:t>
            </a:r>
            <a:endParaRPr lang="en-US" sz="2400" b="0" cap="none" spc="0" dirty="0">
              <a:ln w="0"/>
              <a:solidFill>
                <a:schemeClr val="tx1"/>
              </a:solidFill>
              <a:effectLst>
                <a:outerShdw blurRad="38100" dist="19050" dir="2700000" algn="tl" rotWithShape="0">
                  <a:schemeClr val="dk1">
                    <a:alpha val="40000"/>
                  </a:schemeClr>
                </a:outerShdw>
              </a:effectLst>
            </a:endParaRPr>
          </a:p>
        </p:txBody>
      </p:sp>
      <p:sp>
        <p:nvSpPr>
          <p:cNvPr id="9" name="Rectangle 8"/>
          <p:cNvSpPr/>
          <p:nvPr/>
        </p:nvSpPr>
        <p:spPr>
          <a:xfrm>
            <a:off x="0" y="1504500"/>
            <a:ext cx="3591076" cy="461665"/>
          </a:xfrm>
          <a:prstGeom prst="rect">
            <a:avLst/>
          </a:prstGeom>
          <a:noFill/>
        </p:spPr>
        <p:txBody>
          <a:bodyPr wrap="square" lIns="91440" tIns="45720" rIns="91440" bIns="45720">
            <a:spAutoFit/>
          </a:bodyPr>
          <a:lstStyle/>
          <a:p>
            <a:r>
              <a:rPr lang="en-US" sz="2400" dirty="0" smtClean="0">
                <a:ln w="0"/>
                <a:effectLst>
                  <a:outerShdw blurRad="38100" dist="19050" dir="2700000" algn="tl" rotWithShape="0">
                    <a:schemeClr val="dk1">
                      <a:alpha val="40000"/>
                    </a:schemeClr>
                  </a:outerShdw>
                </a:effectLst>
              </a:rPr>
              <a:t>5. Recommendations</a:t>
            </a:r>
            <a:endParaRPr lang="en-US" sz="2400" b="0" cap="none" spc="0" dirty="0">
              <a:ln w="0"/>
              <a:solidFill>
                <a:schemeClr val="tx1"/>
              </a:solidFill>
              <a:effectLst>
                <a:outerShdw blurRad="38100" dist="19050" dir="2700000" algn="tl" rotWithShape="0">
                  <a:schemeClr val="dk1">
                    <a:alpha val="40000"/>
                  </a:schemeClr>
                </a:outerShdw>
              </a:effectLst>
            </a:endParaRPr>
          </a:p>
        </p:txBody>
      </p:sp>
      <p:pic>
        <p:nvPicPr>
          <p:cNvPr id="11" name="Picture 10"/>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0500492" y="5462016"/>
            <a:ext cx="1691507" cy="1395984"/>
          </a:xfrm>
          <a:prstGeom prst="rect">
            <a:avLst/>
          </a:prstGeom>
        </p:spPr>
      </p:pic>
    </p:spTree>
    <p:extLst>
      <p:ext uri="{BB962C8B-B14F-4D97-AF65-F5344CB8AC3E}">
        <p14:creationId xmlns:p14="http://schemas.microsoft.com/office/powerpoint/2010/main" val="1207555593"/>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Examine</a:t>
            </a:r>
            <a:r>
              <a:rPr lang="en-AU" dirty="0" smtClean="0"/>
              <a:t> </a:t>
            </a:r>
            <a:r>
              <a:rPr lang="en-AU" b="1" dirty="0"/>
              <a:t>a chapter</a:t>
            </a:r>
          </a:p>
        </p:txBody>
      </p:sp>
      <p:sp>
        <p:nvSpPr>
          <p:cNvPr id="3" name="Content Placeholder 2"/>
          <p:cNvSpPr>
            <a:spLocks noGrp="1"/>
          </p:cNvSpPr>
          <p:nvPr>
            <p:ph idx="1"/>
          </p:nvPr>
        </p:nvSpPr>
        <p:spPr/>
        <p:txBody>
          <a:bodyPr/>
          <a:lstStyle/>
          <a:p>
            <a:endParaRPr lang="en-AU"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500492" y="5462016"/>
            <a:ext cx="1691507" cy="1395984"/>
          </a:xfrm>
          <a:prstGeom prst="rect">
            <a:avLst/>
          </a:prstGeom>
        </p:spPr>
      </p:pic>
    </p:spTree>
    <p:extLst>
      <p:ext uri="{BB962C8B-B14F-4D97-AF65-F5344CB8AC3E}">
        <p14:creationId xmlns:p14="http://schemas.microsoft.com/office/powerpoint/2010/main" val="2963301066"/>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a:t>1. Past and present reality</a:t>
            </a:r>
          </a:p>
        </p:txBody>
      </p:sp>
      <p:sp>
        <p:nvSpPr>
          <p:cNvPr id="3" name="Content Placeholder 2"/>
          <p:cNvSpPr>
            <a:spLocks noGrp="1"/>
          </p:cNvSpPr>
          <p:nvPr>
            <p:ph idx="1"/>
          </p:nvPr>
        </p:nvSpPr>
        <p:spPr/>
        <p:txBody>
          <a:bodyPr/>
          <a:lstStyle/>
          <a:p>
            <a:pPr>
              <a:lnSpc>
                <a:spcPct val="150000"/>
              </a:lnSpc>
            </a:pPr>
            <a:r>
              <a:rPr lang="en-AU" dirty="0" smtClean="0"/>
              <a:t>1.1 Lay involvement in the mission of the Church</a:t>
            </a:r>
          </a:p>
          <a:p>
            <a:pPr>
              <a:lnSpc>
                <a:spcPct val="150000"/>
              </a:lnSpc>
            </a:pPr>
            <a:r>
              <a:rPr lang="en-AU" dirty="0" smtClean="0"/>
              <a:t>1.2 Renewal of ministries</a:t>
            </a:r>
          </a:p>
          <a:p>
            <a:pPr>
              <a:lnSpc>
                <a:spcPct val="150000"/>
              </a:lnSpc>
            </a:pPr>
            <a:r>
              <a:rPr lang="en-AU" dirty="0" smtClean="0"/>
              <a:t>1.3 Present diversity</a:t>
            </a:r>
          </a:p>
          <a:p>
            <a:endParaRPr lang="en-AU" dirty="0"/>
          </a:p>
        </p:txBody>
      </p:sp>
      <p:sp>
        <p:nvSpPr>
          <p:cNvPr id="4" name="TextBox 3"/>
          <p:cNvSpPr txBox="1"/>
          <p:nvPr/>
        </p:nvSpPr>
        <p:spPr>
          <a:xfrm>
            <a:off x="914401" y="5378246"/>
            <a:ext cx="9684774" cy="369332"/>
          </a:xfrm>
          <a:prstGeom prst="rect">
            <a:avLst/>
          </a:prstGeom>
          <a:noFill/>
        </p:spPr>
        <p:txBody>
          <a:bodyPr wrap="square" rtlCol="0">
            <a:spAutoFit/>
          </a:bodyPr>
          <a:lstStyle/>
          <a:p>
            <a:r>
              <a:rPr lang="en-GB" dirty="0" smtClean="0">
                <a:hlinkClick r:id="rId2" action="ppaction://hlinkfile"/>
              </a:rPr>
              <a:t>..\Faithful Stewards Launch\RENDER catholic preview 3.mp4</a:t>
            </a:r>
            <a:endParaRPr lang="en-AU" dirty="0"/>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500492" y="5462016"/>
            <a:ext cx="1691507" cy="1395984"/>
          </a:xfrm>
          <a:prstGeom prst="rect">
            <a:avLst/>
          </a:prstGeom>
        </p:spPr>
      </p:pic>
    </p:spTree>
    <p:extLst>
      <p:ext uri="{BB962C8B-B14F-4D97-AF65-F5344CB8AC3E}">
        <p14:creationId xmlns:p14="http://schemas.microsoft.com/office/powerpoint/2010/main" val="1216726789"/>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a:t>2. A Complex Landscape</a:t>
            </a:r>
          </a:p>
        </p:txBody>
      </p:sp>
      <p:sp>
        <p:nvSpPr>
          <p:cNvPr id="3" name="Content Placeholder 2"/>
          <p:cNvSpPr>
            <a:spLocks noGrp="1"/>
          </p:cNvSpPr>
          <p:nvPr>
            <p:ph idx="1"/>
          </p:nvPr>
        </p:nvSpPr>
        <p:spPr/>
        <p:txBody>
          <a:bodyPr/>
          <a:lstStyle/>
          <a:p>
            <a:pPr>
              <a:lnSpc>
                <a:spcPct val="150000"/>
              </a:lnSpc>
            </a:pPr>
            <a:r>
              <a:rPr lang="en-AU" dirty="0" smtClean="0"/>
              <a:t>2.1 Understanding the terminology</a:t>
            </a:r>
          </a:p>
          <a:p>
            <a:pPr>
              <a:lnSpc>
                <a:spcPct val="150000"/>
              </a:lnSpc>
            </a:pPr>
            <a:r>
              <a:rPr lang="en-AU" dirty="0" smtClean="0"/>
              <a:t>2.2 Understanding complementarity of ministries</a:t>
            </a:r>
          </a:p>
          <a:p>
            <a:pPr>
              <a:lnSpc>
                <a:spcPct val="150000"/>
              </a:lnSpc>
            </a:pPr>
            <a:r>
              <a:rPr lang="en-AU" dirty="0" smtClean="0"/>
              <a:t>2.3 Lay Pastoral Ministry and Working Life</a:t>
            </a:r>
          </a:p>
          <a:p>
            <a:pPr>
              <a:lnSpc>
                <a:spcPct val="150000"/>
              </a:lnSpc>
            </a:pPr>
            <a:r>
              <a:rPr lang="en-AU" dirty="0" smtClean="0"/>
              <a:t>2.4 Professionalism and Attitudinal Change</a:t>
            </a: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500492" y="5462016"/>
            <a:ext cx="1691507" cy="1395984"/>
          </a:xfrm>
          <a:prstGeom prst="rect">
            <a:avLst/>
          </a:prstGeom>
        </p:spPr>
      </p:pic>
    </p:spTree>
    <p:extLst>
      <p:ext uri="{BB962C8B-B14F-4D97-AF65-F5344CB8AC3E}">
        <p14:creationId xmlns:p14="http://schemas.microsoft.com/office/powerpoint/2010/main" val="292113293"/>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a:t>3. Theology of Lay Pastoral Ministry</a:t>
            </a:r>
          </a:p>
        </p:txBody>
      </p:sp>
      <p:sp>
        <p:nvSpPr>
          <p:cNvPr id="3" name="Content Placeholder 2"/>
          <p:cNvSpPr>
            <a:spLocks noGrp="1"/>
          </p:cNvSpPr>
          <p:nvPr>
            <p:ph idx="1"/>
          </p:nvPr>
        </p:nvSpPr>
        <p:spPr/>
        <p:txBody>
          <a:bodyPr/>
          <a:lstStyle/>
          <a:p>
            <a:pPr>
              <a:lnSpc>
                <a:spcPct val="150000"/>
              </a:lnSpc>
            </a:pPr>
            <a:r>
              <a:rPr lang="en-AU" dirty="0" smtClean="0"/>
              <a:t>3.1 Communion and Mission</a:t>
            </a:r>
          </a:p>
          <a:p>
            <a:pPr>
              <a:lnSpc>
                <a:spcPct val="150000"/>
              </a:lnSpc>
            </a:pPr>
            <a:r>
              <a:rPr lang="en-AU" dirty="0" smtClean="0"/>
              <a:t>3.2 Christian Vocation of Discipleship</a:t>
            </a:r>
          </a:p>
          <a:p>
            <a:pPr>
              <a:lnSpc>
                <a:spcPct val="150000"/>
              </a:lnSpc>
            </a:pPr>
            <a:r>
              <a:rPr lang="en-AU" dirty="0" smtClean="0"/>
              <a:t>3.3 Vocation to Ministry </a:t>
            </a:r>
          </a:p>
          <a:p>
            <a:pPr>
              <a:lnSpc>
                <a:spcPct val="150000"/>
              </a:lnSpc>
            </a:pPr>
            <a:r>
              <a:rPr lang="en-AU" dirty="0" smtClean="0"/>
              <a:t>3.4 Lay Pastoral Ministry</a:t>
            </a:r>
            <a:endParaRPr lang="en-AU"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500492" y="5462016"/>
            <a:ext cx="1691507" cy="1395984"/>
          </a:xfrm>
          <a:prstGeom prst="rect">
            <a:avLst/>
          </a:prstGeom>
        </p:spPr>
      </p:pic>
    </p:spTree>
    <p:extLst>
      <p:ext uri="{BB962C8B-B14F-4D97-AF65-F5344CB8AC3E}">
        <p14:creationId xmlns:p14="http://schemas.microsoft.com/office/powerpoint/2010/main" val="1465393341"/>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a:t>4. The Practice of Lay Pastoral Ministry</a:t>
            </a:r>
          </a:p>
        </p:txBody>
      </p:sp>
      <p:sp>
        <p:nvSpPr>
          <p:cNvPr id="3" name="Content Placeholder 2"/>
          <p:cNvSpPr>
            <a:spLocks noGrp="1"/>
          </p:cNvSpPr>
          <p:nvPr>
            <p:ph idx="1"/>
          </p:nvPr>
        </p:nvSpPr>
        <p:spPr/>
        <p:txBody>
          <a:bodyPr/>
          <a:lstStyle/>
          <a:p>
            <a:pPr>
              <a:lnSpc>
                <a:spcPct val="150000"/>
              </a:lnSpc>
            </a:pPr>
            <a:r>
              <a:rPr lang="en-AU" dirty="0" smtClean="0"/>
              <a:t>4.1 Seeking a common vision</a:t>
            </a:r>
          </a:p>
          <a:p>
            <a:pPr>
              <a:lnSpc>
                <a:spcPct val="150000"/>
              </a:lnSpc>
            </a:pPr>
            <a:r>
              <a:rPr lang="en-AU" dirty="0" smtClean="0"/>
              <a:t>4.2 Discernment and formation</a:t>
            </a:r>
          </a:p>
          <a:p>
            <a:pPr>
              <a:lnSpc>
                <a:spcPct val="150000"/>
              </a:lnSpc>
            </a:pPr>
            <a:r>
              <a:rPr lang="en-AU" dirty="0" smtClean="0"/>
              <a:t>4.3 Authorisation: Certification and Appointment</a:t>
            </a:r>
            <a:endParaRPr lang="en-AU"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500492" y="5462016"/>
            <a:ext cx="1691507" cy="1395984"/>
          </a:xfrm>
          <a:prstGeom prst="rect">
            <a:avLst/>
          </a:prstGeom>
        </p:spPr>
      </p:pic>
    </p:spTree>
    <p:extLst>
      <p:ext uri="{BB962C8B-B14F-4D97-AF65-F5344CB8AC3E}">
        <p14:creationId xmlns:p14="http://schemas.microsoft.com/office/powerpoint/2010/main" val="3911815415"/>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
            <a:ext cx="12127832" cy="6857999"/>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9134" y="2975032"/>
            <a:ext cx="5282866" cy="3777692"/>
          </a:xfrm>
          <a:prstGeom prst="rect">
            <a:avLst/>
          </a:prstGeom>
        </p:spPr>
      </p:pic>
      <p:sp>
        <p:nvSpPr>
          <p:cNvPr id="4" name="Rectangle 3"/>
          <p:cNvSpPr/>
          <p:nvPr/>
        </p:nvSpPr>
        <p:spPr>
          <a:xfrm>
            <a:off x="-32084" y="0"/>
            <a:ext cx="12192000" cy="948118"/>
          </a:xfrm>
          <a:prstGeom prst="rect">
            <a:avLst/>
          </a:prstGeom>
          <a:solidFill>
            <a:schemeClr val="tx1"/>
          </a:solidFill>
        </p:spPr>
        <p:txBody>
          <a:bodyPr wrap="square" anchor="ctr">
            <a:spAutoFit/>
          </a:bodyPr>
          <a:lstStyle/>
          <a:p>
            <a:pPr algn="ctr"/>
            <a:r>
              <a:rPr lang="en-AU" sz="5400" dirty="0" smtClean="0">
                <a:solidFill>
                  <a:schemeClr val="bg1"/>
                </a:solidFill>
                <a:latin typeface="Franklin Gothic Demi" panose="020B0703020102020204" pitchFamily="34" charset="0"/>
              </a:rPr>
              <a:t>RECOMMENDATIONS</a:t>
            </a:r>
            <a:endParaRPr lang="en-AU" sz="5400" dirty="0">
              <a:solidFill>
                <a:schemeClr val="bg1"/>
              </a:solidFill>
              <a:latin typeface="Franklin Gothic Demi" panose="020B0703020102020204" pitchFamily="34" charset="0"/>
            </a:endParaRPr>
          </a:p>
        </p:txBody>
      </p:sp>
    </p:spTree>
    <p:extLst>
      <p:ext uri="{BB962C8B-B14F-4D97-AF65-F5344CB8AC3E}">
        <p14:creationId xmlns:p14="http://schemas.microsoft.com/office/powerpoint/2010/main" val="3193509273"/>
      </p:ext>
    </p:extLst>
  </p:cSld>
  <p:clrMapOvr>
    <a:masterClrMapping/>
  </p:clrMapOvr>
  <p:transition xmlns:p14="http://schemas.microsoft.com/office/powerpoint/2010/main" spd="slow" advTm="11031">
    <p:wip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a:t>Outline</a:t>
            </a:r>
          </a:p>
        </p:txBody>
      </p:sp>
      <p:sp>
        <p:nvSpPr>
          <p:cNvPr id="3" name="Content Placeholder 2"/>
          <p:cNvSpPr>
            <a:spLocks noGrp="1"/>
          </p:cNvSpPr>
          <p:nvPr>
            <p:ph idx="1"/>
          </p:nvPr>
        </p:nvSpPr>
        <p:spPr/>
        <p:txBody>
          <a:bodyPr>
            <a:normAutofit/>
          </a:bodyPr>
          <a:lstStyle/>
          <a:p>
            <a:r>
              <a:rPr lang="en-AU" sz="4000" dirty="0" smtClean="0"/>
              <a:t>Your experience</a:t>
            </a:r>
          </a:p>
          <a:p>
            <a:r>
              <a:rPr lang="en-AU" sz="4000" dirty="0" smtClean="0"/>
              <a:t>Story of Faithful Stewards</a:t>
            </a:r>
          </a:p>
          <a:p>
            <a:r>
              <a:rPr lang="en-AU" sz="4000" dirty="0" smtClean="0"/>
              <a:t>Exploring the text</a:t>
            </a:r>
          </a:p>
          <a:p>
            <a:r>
              <a:rPr lang="en-AU" sz="4000" dirty="0" smtClean="0"/>
              <a:t>Checking the recommendations</a:t>
            </a:r>
          </a:p>
          <a:p>
            <a:r>
              <a:rPr lang="en-AU" sz="4000" dirty="0" smtClean="0"/>
              <a:t>Prayer</a:t>
            </a:r>
            <a:endParaRPr lang="en-AU" sz="4000"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500492" y="5462016"/>
            <a:ext cx="1691507" cy="1395984"/>
          </a:xfrm>
          <a:prstGeom prst="rect">
            <a:avLst/>
          </a:prstGeom>
        </p:spPr>
      </p:pic>
    </p:spTree>
    <p:extLst>
      <p:ext uri="{BB962C8B-B14F-4D97-AF65-F5344CB8AC3E}">
        <p14:creationId xmlns:p14="http://schemas.microsoft.com/office/powerpoint/2010/main" val="196506400"/>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t="-1315"/>
          <a:stretch/>
        </p:blipFill>
        <p:spPr>
          <a:xfrm>
            <a:off x="0" y="-143435"/>
            <a:ext cx="12192000" cy="6956612"/>
          </a:xfrm>
          <a:prstGeom prst="rect">
            <a:avLst/>
          </a:prstGeom>
        </p:spPr>
      </p:pic>
      <p:sp>
        <p:nvSpPr>
          <p:cNvPr id="2" name="Rectangle 1"/>
          <p:cNvSpPr/>
          <p:nvPr/>
        </p:nvSpPr>
        <p:spPr>
          <a:xfrm>
            <a:off x="0" y="5103674"/>
            <a:ext cx="12192000" cy="1754326"/>
          </a:xfrm>
          <a:prstGeom prst="rect">
            <a:avLst/>
          </a:prstGeom>
          <a:solidFill>
            <a:schemeClr val="tx1"/>
          </a:solidFill>
        </p:spPr>
        <p:txBody>
          <a:bodyPr wrap="square">
            <a:spAutoFit/>
          </a:bodyPr>
          <a:lstStyle/>
          <a:p>
            <a:pPr algn="ctr"/>
            <a:r>
              <a:rPr lang="en-AU" sz="5400" dirty="0" smtClean="0">
                <a:solidFill>
                  <a:schemeClr val="bg1"/>
                </a:solidFill>
                <a:latin typeface="Franklin Gothic Demi" panose="020B0703020102020204" pitchFamily="34" charset="0"/>
              </a:rPr>
              <a:t>AFFIRM AND CELEBRATE LAY PASTORAL MINISTRY</a:t>
            </a:r>
            <a:endParaRPr lang="en-AU" sz="5400" dirty="0">
              <a:solidFill>
                <a:schemeClr val="bg1"/>
              </a:solidFill>
              <a:latin typeface="Franklin Gothic Demi" panose="020B0703020102020204" pitchFamily="34" charset="0"/>
            </a:endParaRPr>
          </a:p>
        </p:txBody>
      </p:sp>
    </p:spTree>
    <p:extLst>
      <p:ext uri="{BB962C8B-B14F-4D97-AF65-F5344CB8AC3E}">
        <p14:creationId xmlns:p14="http://schemas.microsoft.com/office/powerpoint/2010/main" val="3369827674"/>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7928"/>
            <a:ext cx="12191999" cy="6866964"/>
          </a:xfrm>
          <a:prstGeom prst="rect">
            <a:avLst/>
          </a:prstGeom>
        </p:spPr>
      </p:pic>
      <p:sp>
        <p:nvSpPr>
          <p:cNvPr id="3" name="Rectangle 2"/>
          <p:cNvSpPr/>
          <p:nvPr/>
        </p:nvSpPr>
        <p:spPr>
          <a:xfrm>
            <a:off x="12000" y="4272677"/>
            <a:ext cx="12192000" cy="2585323"/>
          </a:xfrm>
          <a:prstGeom prst="rect">
            <a:avLst/>
          </a:prstGeom>
          <a:solidFill>
            <a:schemeClr val="tx1"/>
          </a:solidFill>
        </p:spPr>
        <p:txBody>
          <a:bodyPr wrap="square">
            <a:spAutoFit/>
          </a:bodyPr>
          <a:lstStyle/>
          <a:p>
            <a:pPr algn="ctr"/>
            <a:r>
              <a:rPr lang="en-AU" sz="5400" dirty="0" smtClean="0">
                <a:solidFill>
                  <a:schemeClr val="bg1"/>
                </a:solidFill>
                <a:latin typeface="Franklin Gothic Demi" panose="020B0703020102020204" pitchFamily="34" charset="0"/>
              </a:rPr>
              <a:t>DEVELOP FORMAL STRUCTURES </a:t>
            </a:r>
          </a:p>
          <a:p>
            <a:pPr algn="ctr"/>
            <a:r>
              <a:rPr lang="en-AU" sz="5400" dirty="0" smtClean="0">
                <a:solidFill>
                  <a:schemeClr val="bg1"/>
                </a:solidFill>
                <a:latin typeface="Franklin Gothic Demi" panose="020B0703020102020204" pitchFamily="34" charset="0"/>
              </a:rPr>
              <a:t>TO SUPPORT THE WORK OF </a:t>
            </a:r>
          </a:p>
          <a:p>
            <a:pPr algn="ctr"/>
            <a:r>
              <a:rPr lang="en-AU" sz="5400" dirty="0" smtClean="0">
                <a:solidFill>
                  <a:schemeClr val="bg1"/>
                </a:solidFill>
                <a:latin typeface="Franklin Gothic Demi" panose="020B0703020102020204" pitchFamily="34" charset="0"/>
              </a:rPr>
              <a:t>LAY PASTORAL MINISTERS</a:t>
            </a:r>
            <a:endParaRPr lang="en-AU" sz="5400" dirty="0">
              <a:solidFill>
                <a:schemeClr val="bg1"/>
              </a:solidFill>
              <a:latin typeface="Franklin Gothic Demi" panose="020B0703020102020204" pitchFamily="34" charset="0"/>
            </a:endParaRPr>
          </a:p>
        </p:txBody>
      </p:sp>
    </p:spTree>
    <p:extLst>
      <p:ext uri="{BB962C8B-B14F-4D97-AF65-F5344CB8AC3E}">
        <p14:creationId xmlns:p14="http://schemas.microsoft.com/office/powerpoint/2010/main" val="1090270432"/>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35859"/>
            <a:ext cx="12245788" cy="6881179"/>
          </a:xfrm>
          <a:prstGeom prst="rect">
            <a:avLst/>
          </a:prstGeom>
        </p:spPr>
      </p:pic>
      <p:sp>
        <p:nvSpPr>
          <p:cNvPr id="3" name="Rectangle 2"/>
          <p:cNvSpPr/>
          <p:nvPr/>
        </p:nvSpPr>
        <p:spPr>
          <a:xfrm>
            <a:off x="0" y="3429000"/>
            <a:ext cx="12245788" cy="3416320"/>
          </a:xfrm>
          <a:prstGeom prst="rect">
            <a:avLst/>
          </a:prstGeom>
          <a:solidFill>
            <a:schemeClr val="tx1"/>
          </a:solidFill>
        </p:spPr>
        <p:txBody>
          <a:bodyPr wrap="square">
            <a:spAutoFit/>
          </a:bodyPr>
          <a:lstStyle/>
          <a:p>
            <a:pPr algn="ctr"/>
            <a:r>
              <a:rPr lang="en-AU" sz="5400" dirty="0" smtClean="0">
                <a:solidFill>
                  <a:schemeClr val="bg1"/>
                </a:solidFill>
                <a:latin typeface="Franklin Gothic Demi" panose="020B0703020102020204" pitchFamily="34" charset="0"/>
              </a:rPr>
              <a:t>IMPLEMENT BEST PRACTICES </a:t>
            </a:r>
          </a:p>
          <a:p>
            <a:pPr algn="ctr"/>
            <a:r>
              <a:rPr lang="en-AU" sz="5400" dirty="0" smtClean="0">
                <a:solidFill>
                  <a:schemeClr val="bg1"/>
                </a:solidFill>
                <a:latin typeface="Franklin Gothic Demi" panose="020B0703020102020204" pitchFamily="34" charset="0"/>
              </a:rPr>
              <a:t>IN RELATION TO </a:t>
            </a:r>
          </a:p>
          <a:p>
            <a:pPr algn="ctr"/>
            <a:r>
              <a:rPr lang="en-AU" sz="5400" dirty="0" smtClean="0">
                <a:solidFill>
                  <a:schemeClr val="bg1"/>
                </a:solidFill>
                <a:latin typeface="Franklin Gothic Demi" panose="020B0703020102020204" pitchFamily="34" charset="0"/>
              </a:rPr>
              <a:t>LAY PASTORAL MINISTERS AND VOLUNTEER WORKERS</a:t>
            </a:r>
            <a:endParaRPr lang="en-AU" sz="5400" dirty="0">
              <a:solidFill>
                <a:schemeClr val="bg1"/>
              </a:solidFill>
              <a:latin typeface="Franklin Gothic Demi" panose="020B0703020102020204" pitchFamily="34" charset="0"/>
            </a:endParaRPr>
          </a:p>
        </p:txBody>
      </p:sp>
    </p:spTree>
    <p:extLst>
      <p:ext uri="{BB962C8B-B14F-4D97-AF65-F5344CB8AC3E}">
        <p14:creationId xmlns:p14="http://schemas.microsoft.com/office/powerpoint/2010/main" val="4253009291"/>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32230" y="-35859"/>
            <a:ext cx="12495948" cy="6973981"/>
          </a:xfrm>
          <a:prstGeom prst="rect">
            <a:avLst/>
          </a:prstGeom>
        </p:spPr>
      </p:pic>
      <p:sp>
        <p:nvSpPr>
          <p:cNvPr id="3" name="Rectangle 2"/>
          <p:cNvSpPr/>
          <p:nvPr/>
        </p:nvSpPr>
        <p:spPr>
          <a:xfrm>
            <a:off x="-232230" y="4272677"/>
            <a:ext cx="12424229" cy="2585323"/>
          </a:xfrm>
          <a:prstGeom prst="rect">
            <a:avLst/>
          </a:prstGeom>
          <a:solidFill>
            <a:schemeClr val="tx1"/>
          </a:solidFill>
        </p:spPr>
        <p:txBody>
          <a:bodyPr wrap="square">
            <a:spAutoFit/>
          </a:bodyPr>
          <a:lstStyle/>
          <a:p>
            <a:pPr algn="ctr"/>
            <a:r>
              <a:rPr lang="en-AU" sz="5400" dirty="0" smtClean="0">
                <a:solidFill>
                  <a:schemeClr val="bg1"/>
                </a:solidFill>
                <a:latin typeface="Franklin Gothic Demi" panose="020B0703020102020204" pitchFamily="34" charset="0"/>
              </a:rPr>
              <a:t>STRENGTHEN FORMATION </a:t>
            </a:r>
          </a:p>
          <a:p>
            <a:pPr algn="ctr"/>
            <a:r>
              <a:rPr lang="en-AU" sz="5400" dirty="0" smtClean="0">
                <a:solidFill>
                  <a:schemeClr val="bg1"/>
                </a:solidFill>
                <a:latin typeface="Franklin Gothic Demi" panose="020B0703020102020204" pitchFamily="34" charset="0"/>
              </a:rPr>
              <a:t>AND TRAINING FOR </a:t>
            </a:r>
          </a:p>
          <a:p>
            <a:pPr algn="ctr"/>
            <a:r>
              <a:rPr lang="en-AU" sz="5400" dirty="0" smtClean="0">
                <a:solidFill>
                  <a:schemeClr val="bg1"/>
                </a:solidFill>
                <a:latin typeface="Franklin Gothic Demi" panose="020B0703020102020204" pitchFamily="34" charset="0"/>
              </a:rPr>
              <a:t>LAY PASTORAL MINISTERS</a:t>
            </a:r>
            <a:endParaRPr lang="en-AU" sz="5400" dirty="0">
              <a:solidFill>
                <a:schemeClr val="bg1"/>
              </a:solidFill>
              <a:latin typeface="Franklin Gothic Demi" panose="020B0703020102020204" pitchFamily="34" charset="0"/>
            </a:endParaRPr>
          </a:p>
        </p:txBody>
      </p:sp>
    </p:spTree>
    <p:extLst>
      <p:ext uri="{BB962C8B-B14F-4D97-AF65-F5344CB8AC3E}">
        <p14:creationId xmlns:p14="http://schemas.microsoft.com/office/powerpoint/2010/main" val="67767960"/>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5860" y="-48111"/>
            <a:ext cx="12227860" cy="6861288"/>
          </a:xfrm>
          <a:prstGeom prst="rect">
            <a:avLst/>
          </a:prstGeom>
        </p:spPr>
      </p:pic>
      <p:sp>
        <p:nvSpPr>
          <p:cNvPr id="2" name="Rectangle 1"/>
          <p:cNvSpPr/>
          <p:nvPr/>
        </p:nvSpPr>
        <p:spPr>
          <a:xfrm>
            <a:off x="-35860" y="5103674"/>
            <a:ext cx="12227860" cy="1754326"/>
          </a:xfrm>
          <a:prstGeom prst="rect">
            <a:avLst/>
          </a:prstGeom>
          <a:solidFill>
            <a:schemeClr val="tx1"/>
          </a:solidFill>
        </p:spPr>
        <p:txBody>
          <a:bodyPr wrap="square">
            <a:spAutoFit/>
          </a:bodyPr>
          <a:lstStyle/>
          <a:p>
            <a:pPr algn="ctr"/>
            <a:r>
              <a:rPr lang="en-AU" sz="5400" dirty="0" smtClean="0">
                <a:solidFill>
                  <a:schemeClr val="bg1"/>
                </a:solidFill>
                <a:latin typeface="Franklin Gothic Demi" panose="020B0703020102020204" pitchFamily="34" charset="0"/>
              </a:rPr>
              <a:t>BUILD NETWORKS AND </a:t>
            </a:r>
          </a:p>
          <a:p>
            <a:pPr algn="ctr"/>
            <a:r>
              <a:rPr lang="en-AU" sz="5400" dirty="0" smtClean="0">
                <a:solidFill>
                  <a:schemeClr val="bg1"/>
                </a:solidFill>
                <a:latin typeface="Franklin Gothic Demi" panose="020B0703020102020204" pitchFamily="34" charset="0"/>
              </a:rPr>
              <a:t>SHARE RESOURCES</a:t>
            </a:r>
            <a:r>
              <a:rPr lang="en-AU" sz="3600" dirty="0" smtClean="0">
                <a:latin typeface="Franklin Gothic Demi" panose="020B0703020102020204" pitchFamily="34" charset="0"/>
              </a:rPr>
              <a:t>.</a:t>
            </a:r>
            <a:endParaRPr lang="en-AU" sz="3600" dirty="0">
              <a:latin typeface="Franklin Gothic Demi" panose="020B0703020102020204" pitchFamily="34" charset="0"/>
            </a:endParaRPr>
          </a:p>
        </p:txBody>
      </p:sp>
    </p:spTree>
    <p:extLst>
      <p:ext uri="{BB962C8B-B14F-4D97-AF65-F5344CB8AC3E}">
        <p14:creationId xmlns:p14="http://schemas.microsoft.com/office/powerpoint/2010/main" val="2386972103"/>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a:t>Review the Recommendations</a:t>
            </a:r>
          </a:p>
        </p:txBody>
      </p:sp>
      <p:sp>
        <p:nvSpPr>
          <p:cNvPr id="3" name="Content Placeholder 2"/>
          <p:cNvSpPr>
            <a:spLocks noGrp="1"/>
          </p:cNvSpPr>
          <p:nvPr>
            <p:ph idx="1"/>
          </p:nvPr>
        </p:nvSpPr>
        <p:spPr/>
        <p:txBody>
          <a:bodyPr>
            <a:noAutofit/>
          </a:bodyPr>
          <a:lstStyle/>
          <a:p>
            <a:pPr>
              <a:lnSpc>
                <a:spcPct val="200000"/>
              </a:lnSpc>
            </a:pPr>
            <a:r>
              <a:rPr lang="en-AU" sz="3200" dirty="0" smtClean="0"/>
              <a:t>What strengths? Where would you give them a </a:t>
            </a:r>
            <a:r>
              <a:rPr lang="en-AU" sz="4400" dirty="0" smtClean="0">
                <a:sym typeface="Wingdings 2" panose="05020102010507070707" pitchFamily="18" charset="2"/>
              </a:rPr>
              <a:t></a:t>
            </a:r>
          </a:p>
          <a:p>
            <a:pPr>
              <a:lnSpc>
                <a:spcPct val="200000"/>
              </a:lnSpc>
            </a:pPr>
            <a:r>
              <a:rPr lang="en-AU" sz="3200" dirty="0">
                <a:sym typeface="Wingdings 2" panose="05020102010507070707" pitchFamily="18" charset="2"/>
              </a:rPr>
              <a:t>What weaknesses? Where </a:t>
            </a:r>
            <a:r>
              <a:rPr lang="en-AU" sz="3200" dirty="0" smtClean="0">
                <a:sym typeface="Wingdings 2" panose="05020102010507070707" pitchFamily="18" charset="2"/>
              </a:rPr>
              <a:t>would give a –</a:t>
            </a:r>
          </a:p>
          <a:p>
            <a:pPr>
              <a:lnSpc>
                <a:spcPct val="200000"/>
              </a:lnSpc>
            </a:pPr>
            <a:r>
              <a:rPr lang="en-AU" sz="3200" dirty="0" smtClean="0">
                <a:sym typeface="Wingdings 2" panose="05020102010507070707" pitchFamily="18" charset="2"/>
              </a:rPr>
              <a:t>What concerns or questions do you have…?</a:t>
            </a:r>
            <a:endParaRPr lang="en-AU" sz="3200"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500492" y="5462016"/>
            <a:ext cx="1691507" cy="1395984"/>
          </a:xfrm>
          <a:prstGeom prst="rect">
            <a:avLst/>
          </a:prstGeom>
        </p:spPr>
      </p:pic>
    </p:spTree>
    <p:extLst>
      <p:ext uri="{BB962C8B-B14F-4D97-AF65-F5344CB8AC3E}">
        <p14:creationId xmlns:p14="http://schemas.microsoft.com/office/powerpoint/2010/main" val="1144175067"/>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Opening </a:t>
            </a:r>
            <a:r>
              <a:rPr lang="en-GB" b="1" dirty="0" smtClean="0"/>
              <a:t>Prayer</a:t>
            </a:r>
            <a:endParaRPr lang="en-AU" dirty="0"/>
          </a:p>
        </p:txBody>
      </p:sp>
      <p:sp>
        <p:nvSpPr>
          <p:cNvPr id="3" name="Content Placeholder 2"/>
          <p:cNvSpPr>
            <a:spLocks noGrp="1"/>
          </p:cNvSpPr>
          <p:nvPr>
            <p:ph idx="1"/>
          </p:nvPr>
        </p:nvSpPr>
        <p:spPr/>
        <p:txBody>
          <a:bodyPr>
            <a:normAutofit/>
          </a:bodyPr>
          <a:lstStyle/>
          <a:p>
            <a:pPr marL="0" indent="0">
              <a:buNone/>
            </a:pPr>
            <a:r>
              <a:rPr lang="en-GB" dirty="0" smtClean="0"/>
              <a:t>Come </a:t>
            </a:r>
            <a:r>
              <a:rPr lang="en-GB" dirty="0"/>
              <a:t>now, God, and send your Spirit among us,</a:t>
            </a:r>
          </a:p>
          <a:p>
            <a:pPr marL="0" indent="0">
              <a:buNone/>
            </a:pPr>
            <a:r>
              <a:rPr lang="en-GB" dirty="0"/>
              <a:t>stir for us this water of memory and imagination.</a:t>
            </a:r>
          </a:p>
          <a:p>
            <a:pPr marL="0" indent="0">
              <a:buNone/>
            </a:pPr>
            <a:r>
              <a:rPr lang="en-GB" dirty="0"/>
              <a:t>Send your Spirit to enliven our praise, to strengthen our hands,</a:t>
            </a:r>
          </a:p>
          <a:p>
            <a:pPr marL="0" indent="0">
              <a:buNone/>
            </a:pPr>
            <a:r>
              <a:rPr lang="en-GB" dirty="0"/>
              <a:t>to guide us in work and play, in service and love,</a:t>
            </a:r>
          </a:p>
          <a:p>
            <a:pPr marL="0" indent="0">
              <a:buNone/>
            </a:pPr>
            <a:r>
              <a:rPr lang="en-GB" dirty="0"/>
              <a:t>to assure us once more and again of your love. Amen.</a:t>
            </a:r>
          </a:p>
          <a:p>
            <a:pPr marL="0" indent="0">
              <a:buNone/>
            </a:pPr>
            <a:endParaRPr lang="en-GB" dirty="0"/>
          </a:p>
          <a:p>
            <a:endParaRPr lang="en-AU"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500492" y="5462016"/>
            <a:ext cx="1691507" cy="1395984"/>
          </a:xfrm>
          <a:prstGeom prst="rect">
            <a:avLst/>
          </a:prstGeom>
        </p:spPr>
      </p:pic>
    </p:spTree>
    <p:extLst>
      <p:ext uri="{BB962C8B-B14F-4D97-AF65-F5344CB8AC3E}">
        <p14:creationId xmlns:p14="http://schemas.microsoft.com/office/powerpoint/2010/main" val="2354548341"/>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Gospel (Mk 1:9-11</a:t>
            </a:r>
            <a:r>
              <a:rPr lang="en-GB" b="1" dirty="0" smtClean="0"/>
              <a:t>)</a:t>
            </a:r>
            <a:endParaRPr lang="en-AU" dirty="0"/>
          </a:p>
        </p:txBody>
      </p:sp>
      <p:sp>
        <p:nvSpPr>
          <p:cNvPr id="3" name="Content Placeholder 2"/>
          <p:cNvSpPr>
            <a:spLocks noGrp="1"/>
          </p:cNvSpPr>
          <p:nvPr>
            <p:ph idx="1"/>
          </p:nvPr>
        </p:nvSpPr>
        <p:spPr/>
        <p:txBody>
          <a:bodyPr/>
          <a:lstStyle/>
          <a:p>
            <a:pPr marL="0" indent="0">
              <a:buNone/>
            </a:pPr>
            <a:r>
              <a:rPr lang="en-GB" dirty="0" smtClean="0"/>
              <a:t>In </a:t>
            </a:r>
            <a:r>
              <a:rPr lang="en-GB" dirty="0"/>
              <a:t>those days, Jesus came from Nazareth of Galilee and was baptized by John in the Jordan. And just as he was coming up out of the water, he saw the heavens torn apart and the Spirit descending like a dove on him. And a voice came from heaven, “You are my Son, the Beloved; with you I am well pleased.”</a:t>
            </a:r>
          </a:p>
          <a:p>
            <a:pPr marL="0" indent="0">
              <a:buNone/>
            </a:pPr>
            <a:r>
              <a:rPr lang="en-GB" dirty="0"/>
              <a:t>The Gospel of the Lord</a:t>
            </a:r>
            <a:r>
              <a:rPr lang="en-GB" dirty="0" smtClean="0"/>
              <a:t>.</a:t>
            </a:r>
          </a:p>
          <a:p>
            <a:pPr marL="0" indent="0">
              <a:buNone/>
            </a:pPr>
            <a:endParaRPr lang="en-GB" dirty="0"/>
          </a:p>
          <a:p>
            <a:pPr marL="0" indent="0">
              <a:buNone/>
            </a:pPr>
            <a:r>
              <a:rPr lang="en-GB" b="1" dirty="0"/>
              <a:t>Praise to you Lord Jesus Christ.</a:t>
            </a:r>
          </a:p>
          <a:p>
            <a:endParaRPr lang="en-AU"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500492" y="5462016"/>
            <a:ext cx="1691507" cy="1395984"/>
          </a:xfrm>
          <a:prstGeom prst="rect">
            <a:avLst/>
          </a:prstGeom>
        </p:spPr>
      </p:pic>
    </p:spTree>
    <p:extLst>
      <p:ext uri="{BB962C8B-B14F-4D97-AF65-F5344CB8AC3E}">
        <p14:creationId xmlns:p14="http://schemas.microsoft.com/office/powerpoint/2010/main" val="3035991758"/>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Personal </a:t>
            </a:r>
            <a:r>
              <a:rPr lang="en-GB" b="1" dirty="0" smtClean="0"/>
              <a:t>Reflection</a:t>
            </a:r>
            <a:endParaRPr lang="en-AU" dirty="0"/>
          </a:p>
        </p:txBody>
      </p:sp>
      <p:sp>
        <p:nvSpPr>
          <p:cNvPr id="3" name="Content Placeholder 2"/>
          <p:cNvSpPr>
            <a:spLocks noGrp="1"/>
          </p:cNvSpPr>
          <p:nvPr>
            <p:ph idx="1"/>
          </p:nvPr>
        </p:nvSpPr>
        <p:spPr/>
        <p:txBody>
          <a:bodyPr/>
          <a:lstStyle/>
          <a:p>
            <a:pPr marL="0" indent="0">
              <a:buNone/>
            </a:pPr>
            <a:r>
              <a:rPr lang="en-GB" dirty="0" smtClean="0"/>
              <a:t>What </a:t>
            </a:r>
            <a:r>
              <a:rPr lang="en-GB" dirty="0"/>
              <a:t>new insights does this commentary offer </a:t>
            </a:r>
            <a:r>
              <a:rPr lang="en-GB" dirty="0" smtClean="0"/>
              <a:t>you?</a:t>
            </a:r>
          </a:p>
          <a:p>
            <a:pPr marL="0" indent="0">
              <a:buNone/>
            </a:pPr>
            <a:endParaRPr lang="en-GB" dirty="0"/>
          </a:p>
          <a:p>
            <a:pPr marL="0" indent="0">
              <a:buNone/>
            </a:pPr>
            <a:r>
              <a:rPr lang="en-GB" dirty="0"/>
              <a:t>How do you describe </a:t>
            </a:r>
            <a:r>
              <a:rPr lang="en-GB" dirty="0" smtClean="0"/>
              <a:t>what baptism means to you?</a:t>
            </a:r>
            <a:endParaRPr lang="en-GB" dirty="0"/>
          </a:p>
          <a:p>
            <a:endParaRPr lang="en-GB" dirty="0"/>
          </a:p>
          <a:p>
            <a:endParaRPr lang="en-AU"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500492" y="5462016"/>
            <a:ext cx="1691507" cy="1395984"/>
          </a:xfrm>
          <a:prstGeom prst="rect">
            <a:avLst/>
          </a:prstGeom>
        </p:spPr>
      </p:pic>
    </p:spTree>
    <p:extLst>
      <p:ext uri="{BB962C8B-B14F-4D97-AF65-F5344CB8AC3E}">
        <p14:creationId xmlns:p14="http://schemas.microsoft.com/office/powerpoint/2010/main" val="1578689189"/>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Ritual</a:t>
            </a:r>
            <a:br>
              <a:rPr lang="en-GB" b="1" dirty="0"/>
            </a:br>
            <a:endParaRPr lang="en-AU" dirty="0"/>
          </a:p>
        </p:txBody>
      </p:sp>
      <p:sp>
        <p:nvSpPr>
          <p:cNvPr id="3" name="Content Placeholder 2"/>
          <p:cNvSpPr>
            <a:spLocks noGrp="1"/>
          </p:cNvSpPr>
          <p:nvPr>
            <p:ph idx="1"/>
          </p:nvPr>
        </p:nvSpPr>
        <p:spPr/>
        <p:txBody>
          <a:bodyPr>
            <a:normAutofit/>
          </a:bodyPr>
          <a:lstStyle/>
          <a:p>
            <a:pPr marL="0" indent="0">
              <a:buNone/>
            </a:pPr>
            <a:r>
              <a:rPr lang="en-GB" dirty="0" smtClean="0"/>
              <a:t>Place </a:t>
            </a:r>
            <a:r>
              <a:rPr lang="en-GB" dirty="0"/>
              <a:t>your hands in the water. </a:t>
            </a:r>
            <a:endParaRPr lang="en-GB" dirty="0" smtClean="0"/>
          </a:p>
          <a:p>
            <a:pPr marL="0" indent="0">
              <a:buNone/>
            </a:pPr>
            <a:r>
              <a:rPr lang="en-GB" dirty="0" smtClean="0"/>
              <a:t>Touch </a:t>
            </a:r>
            <a:r>
              <a:rPr lang="en-GB" dirty="0"/>
              <a:t>your forehead or face with the water of life</a:t>
            </a:r>
            <a:r>
              <a:rPr lang="en-GB" dirty="0" smtClean="0"/>
              <a:t>—</a:t>
            </a:r>
          </a:p>
          <a:p>
            <a:pPr marL="0" indent="0">
              <a:buNone/>
            </a:pPr>
            <a:r>
              <a:rPr lang="en-GB" dirty="0" smtClean="0"/>
              <a:t>remembering </a:t>
            </a:r>
            <a:r>
              <a:rPr lang="en-GB" dirty="0"/>
              <a:t>that you belong to God and you are beloved.</a:t>
            </a:r>
          </a:p>
          <a:p>
            <a:pPr marL="0" indent="0">
              <a:buNone/>
            </a:pPr>
            <a:r>
              <a:rPr lang="en-GB" dirty="0"/>
              <a:t> </a:t>
            </a:r>
          </a:p>
          <a:p>
            <a:pPr marL="0" indent="0">
              <a:buNone/>
            </a:pPr>
            <a:r>
              <a:rPr lang="en-GB" dirty="0"/>
              <a:t> </a:t>
            </a:r>
          </a:p>
          <a:p>
            <a:endParaRPr lang="en-AU"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500492" y="5462016"/>
            <a:ext cx="1691507" cy="1395984"/>
          </a:xfrm>
          <a:prstGeom prst="rect">
            <a:avLst/>
          </a:prstGeom>
        </p:spPr>
      </p:pic>
    </p:spTree>
    <p:extLst>
      <p:ext uri="{BB962C8B-B14F-4D97-AF65-F5344CB8AC3E}">
        <p14:creationId xmlns:p14="http://schemas.microsoft.com/office/powerpoint/2010/main" val="1027759127"/>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a:t>Your experience and hopes</a:t>
            </a:r>
          </a:p>
        </p:txBody>
      </p:sp>
      <p:sp>
        <p:nvSpPr>
          <p:cNvPr id="3" name="Content Placeholder 2"/>
          <p:cNvSpPr>
            <a:spLocks noGrp="1"/>
          </p:cNvSpPr>
          <p:nvPr>
            <p:ph idx="1"/>
          </p:nvPr>
        </p:nvSpPr>
        <p:spPr>
          <a:xfrm>
            <a:off x="838200" y="1445342"/>
            <a:ext cx="10515600" cy="5053781"/>
          </a:xfrm>
        </p:spPr>
        <p:txBody>
          <a:bodyPr>
            <a:normAutofit fontScale="85000" lnSpcReduction="10000"/>
          </a:bodyPr>
          <a:lstStyle/>
          <a:p>
            <a:pPr marL="742950" indent="-742950">
              <a:lnSpc>
                <a:spcPct val="170000"/>
              </a:lnSpc>
              <a:buFont typeface="+mj-lt"/>
              <a:buAutoNum type="arabicPeriod"/>
            </a:pPr>
            <a:r>
              <a:rPr lang="en-US" sz="3300" dirty="0">
                <a:solidFill>
                  <a:srgbClr val="7030A0"/>
                </a:solidFill>
              </a:rPr>
              <a:t>What brought you to this gathering? </a:t>
            </a:r>
            <a:endParaRPr lang="en-AU" sz="3300" dirty="0">
              <a:solidFill>
                <a:srgbClr val="7030A0"/>
              </a:solidFill>
            </a:endParaRPr>
          </a:p>
          <a:p>
            <a:pPr marL="742950" indent="-742950">
              <a:lnSpc>
                <a:spcPct val="170000"/>
              </a:lnSpc>
              <a:buFont typeface="+mj-lt"/>
              <a:buAutoNum type="arabicPeriod"/>
            </a:pPr>
            <a:r>
              <a:rPr lang="en-US" sz="3300" dirty="0">
                <a:solidFill>
                  <a:schemeClr val="accent1">
                    <a:lumMod val="75000"/>
                  </a:schemeClr>
                </a:solidFill>
              </a:rPr>
              <a:t>When have you </a:t>
            </a:r>
            <a:r>
              <a:rPr lang="en-US" sz="3300" dirty="0" smtClean="0">
                <a:solidFill>
                  <a:schemeClr val="accent1">
                    <a:lumMod val="75000"/>
                  </a:schemeClr>
                </a:solidFill>
              </a:rPr>
              <a:t>been able to contribute your </a:t>
            </a:r>
            <a:r>
              <a:rPr lang="en-US" sz="3300" dirty="0">
                <a:solidFill>
                  <a:schemeClr val="accent1">
                    <a:lumMod val="75000"/>
                  </a:schemeClr>
                </a:solidFill>
              </a:rPr>
              <a:t>parish (or faith community)? </a:t>
            </a:r>
          </a:p>
          <a:p>
            <a:pPr marL="742950" indent="-742950">
              <a:lnSpc>
                <a:spcPct val="170000"/>
              </a:lnSpc>
              <a:buFont typeface="+mj-lt"/>
              <a:buAutoNum type="arabicPeriod"/>
            </a:pPr>
            <a:r>
              <a:rPr lang="en-US" sz="3300" dirty="0">
                <a:solidFill>
                  <a:schemeClr val="accent1">
                    <a:lumMod val="75000"/>
                  </a:schemeClr>
                </a:solidFill>
              </a:rPr>
              <a:t>When have you felt neglected or </a:t>
            </a:r>
            <a:r>
              <a:rPr lang="en-US" sz="3300" dirty="0" smtClean="0">
                <a:solidFill>
                  <a:schemeClr val="accent1">
                    <a:lumMod val="75000"/>
                  </a:schemeClr>
                </a:solidFill>
              </a:rPr>
              <a:t>silenced?</a:t>
            </a:r>
            <a:endParaRPr lang="en-US" sz="3300" dirty="0">
              <a:solidFill>
                <a:schemeClr val="accent1">
                  <a:lumMod val="75000"/>
                </a:schemeClr>
              </a:solidFill>
            </a:endParaRPr>
          </a:p>
          <a:p>
            <a:pPr marL="742950" indent="-742950">
              <a:lnSpc>
                <a:spcPct val="170000"/>
              </a:lnSpc>
              <a:buFont typeface="+mj-lt"/>
              <a:buAutoNum type="arabicPeriod"/>
            </a:pPr>
            <a:r>
              <a:rPr lang="en-US" sz="3300" dirty="0"/>
              <a:t>What </a:t>
            </a:r>
            <a:r>
              <a:rPr lang="en-US" sz="3300" dirty="0" smtClean="0"/>
              <a:t>do want </a:t>
            </a:r>
            <a:r>
              <a:rPr lang="en-US" sz="3300" dirty="0"/>
              <a:t>the Church to be or do for </a:t>
            </a:r>
            <a:r>
              <a:rPr lang="en-US" sz="3300" dirty="0" smtClean="0"/>
              <a:t>the </a:t>
            </a:r>
            <a:r>
              <a:rPr lang="en-US" sz="3300" dirty="0"/>
              <a:t>next generation?  </a:t>
            </a:r>
          </a:p>
          <a:p>
            <a:pPr marL="742950" indent="-742950">
              <a:lnSpc>
                <a:spcPct val="170000"/>
              </a:lnSpc>
              <a:buFont typeface="+mj-lt"/>
              <a:buAutoNum type="arabicPeriod"/>
            </a:pPr>
            <a:r>
              <a:rPr lang="en-US" sz="3300" dirty="0"/>
              <a:t>What do you hope to see in your lifetime?  </a:t>
            </a:r>
            <a:endParaRPr lang="en-AU" sz="3300" dirty="0"/>
          </a:p>
          <a:p>
            <a:endParaRPr lang="en-AU"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500492" y="5462016"/>
            <a:ext cx="1691507" cy="1395984"/>
          </a:xfrm>
          <a:prstGeom prst="rect">
            <a:avLst/>
          </a:prstGeom>
        </p:spPr>
      </p:pic>
    </p:spTree>
    <p:extLst>
      <p:ext uri="{BB962C8B-B14F-4D97-AF65-F5344CB8AC3E}">
        <p14:creationId xmlns:p14="http://schemas.microsoft.com/office/powerpoint/2010/main" val="93940157"/>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Closing Prayer</a:t>
            </a:r>
            <a:br>
              <a:rPr lang="en-GB" b="1" dirty="0"/>
            </a:br>
            <a:endParaRPr lang="en-AU" dirty="0"/>
          </a:p>
        </p:txBody>
      </p:sp>
      <p:sp>
        <p:nvSpPr>
          <p:cNvPr id="3" name="Content Placeholder 2"/>
          <p:cNvSpPr>
            <a:spLocks noGrp="1"/>
          </p:cNvSpPr>
          <p:nvPr>
            <p:ph idx="1"/>
          </p:nvPr>
        </p:nvSpPr>
        <p:spPr/>
        <p:txBody>
          <a:bodyPr/>
          <a:lstStyle/>
          <a:p>
            <a:pPr marL="0" indent="0">
              <a:buNone/>
            </a:pPr>
            <a:r>
              <a:rPr lang="en-GB" dirty="0" smtClean="0"/>
              <a:t>Eternal </a:t>
            </a:r>
            <a:r>
              <a:rPr lang="en-GB" dirty="0"/>
              <a:t>God, you have come to us in Jesus Christ,</a:t>
            </a:r>
          </a:p>
          <a:p>
            <a:pPr marL="0" indent="0">
              <a:buNone/>
            </a:pPr>
            <a:r>
              <a:rPr lang="en-GB" dirty="0"/>
              <a:t>given us a new birth by water and the Holy Spirit, </a:t>
            </a:r>
            <a:endParaRPr lang="en-GB" dirty="0" smtClean="0"/>
          </a:p>
          <a:p>
            <a:pPr marL="0" indent="0">
              <a:buNone/>
            </a:pPr>
            <a:r>
              <a:rPr lang="en-GB" dirty="0" smtClean="0"/>
              <a:t>and </a:t>
            </a:r>
            <a:r>
              <a:rPr lang="en-GB" dirty="0"/>
              <a:t>forgiven all our sins,</a:t>
            </a:r>
          </a:p>
          <a:p>
            <a:pPr marL="0" indent="0">
              <a:buNone/>
            </a:pPr>
            <a:r>
              <a:rPr lang="en-GB" dirty="0"/>
              <a:t>bless us now with the grace we need to live as disciples.</a:t>
            </a:r>
          </a:p>
          <a:p>
            <a:pPr marL="0" indent="0">
              <a:buNone/>
            </a:pPr>
            <a:r>
              <a:rPr lang="en-GB" dirty="0"/>
              <a:t>Keep us faithful to our Saviour Jesus Christ, </a:t>
            </a:r>
            <a:endParaRPr lang="en-GB" dirty="0" smtClean="0"/>
          </a:p>
          <a:p>
            <a:pPr marL="0" indent="0">
              <a:buNone/>
            </a:pPr>
            <a:r>
              <a:rPr lang="en-GB" dirty="0" smtClean="0"/>
              <a:t>forever </a:t>
            </a:r>
            <a:r>
              <a:rPr lang="en-GB" dirty="0"/>
              <a:t>and ever. Amen.</a:t>
            </a:r>
          </a:p>
          <a:p>
            <a:endParaRPr lang="en-AU"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500492" y="5462016"/>
            <a:ext cx="1691507" cy="1395984"/>
          </a:xfrm>
          <a:prstGeom prst="rect">
            <a:avLst/>
          </a:prstGeom>
        </p:spPr>
      </p:pic>
    </p:spTree>
    <p:extLst>
      <p:ext uri="{BB962C8B-B14F-4D97-AF65-F5344CB8AC3E}">
        <p14:creationId xmlns:p14="http://schemas.microsoft.com/office/powerpoint/2010/main" val="1188477652"/>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9024" y="0"/>
            <a:ext cx="10273951" cy="6858000"/>
          </a:xfrm>
          <a:prstGeom prst="rect">
            <a:avLst/>
          </a:prstGeom>
        </p:spPr>
      </p:pic>
      <p:sp>
        <p:nvSpPr>
          <p:cNvPr id="4" name="TextBox 3"/>
          <p:cNvSpPr txBox="1"/>
          <p:nvPr/>
        </p:nvSpPr>
        <p:spPr>
          <a:xfrm>
            <a:off x="959023" y="5657671"/>
            <a:ext cx="10273951" cy="1200329"/>
          </a:xfrm>
          <a:prstGeom prst="rect">
            <a:avLst/>
          </a:prstGeom>
          <a:solidFill>
            <a:schemeClr val="tx1"/>
          </a:solidFill>
        </p:spPr>
        <p:txBody>
          <a:bodyPr wrap="square" rtlCol="0">
            <a:spAutoFit/>
          </a:bodyPr>
          <a:lstStyle/>
          <a:p>
            <a:pPr algn="ctr"/>
            <a:r>
              <a:rPr lang="en-AU" sz="3600" dirty="0" smtClean="0">
                <a:solidFill>
                  <a:schemeClr val="bg1"/>
                </a:solidFill>
                <a:latin typeface="Franklin Gothic Demi" panose="020B0703020102020204" pitchFamily="34" charset="0"/>
              </a:rPr>
              <a:t>There are so many needs, </a:t>
            </a:r>
          </a:p>
          <a:p>
            <a:pPr algn="ctr"/>
            <a:r>
              <a:rPr lang="en-AU" sz="3600" dirty="0" smtClean="0">
                <a:solidFill>
                  <a:schemeClr val="bg1"/>
                </a:solidFill>
                <a:latin typeface="Franklin Gothic Demi" panose="020B0703020102020204" pitchFamily="34" charset="0"/>
              </a:rPr>
              <a:t>pastorally and sacramentally.</a:t>
            </a:r>
          </a:p>
        </p:txBody>
      </p:sp>
    </p:spTree>
    <p:custDataLst>
      <p:tags r:id="rId1"/>
    </p:custDataLst>
    <p:extLst>
      <p:ext uri="{BB962C8B-B14F-4D97-AF65-F5344CB8AC3E}">
        <p14:creationId xmlns:p14="http://schemas.microsoft.com/office/powerpoint/2010/main" val="1144599333"/>
      </p:ext>
    </p:extLst>
  </p:cSld>
  <p:clrMapOvr>
    <a:masterClrMapping/>
  </p:clrMapOvr>
  <p:transition xmlns:p14="http://schemas.microsoft.com/office/powerpoint/2010/main" spd="slow" advTm="12095">
    <p:wip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2500" y="0"/>
            <a:ext cx="10287000" cy="6858000"/>
          </a:xfrm>
          <a:prstGeom prst="rect">
            <a:avLst/>
          </a:prstGeom>
        </p:spPr>
      </p:pic>
      <p:sp>
        <p:nvSpPr>
          <p:cNvPr id="4" name="Rectangle 3"/>
          <p:cNvSpPr/>
          <p:nvPr/>
        </p:nvSpPr>
        <p:spPr>
          <a:xfrm>
            <a:off x="952500" y="5113834"/>
            <a:ext cx="10287000" cy="1754326"/>
          </a:xfrm>
          <a:prstGeom prst="rect">
            <a:avLst/>
          </a:prstGeom>
          <a:solidFill>
            <a:schemeClr val="tx1"/>
          </a:solidFill>
        </p:spPr>
        <p:txBody>
          <a:bodyPr wrap="square">
            <a:spAutoFit/>
          </a:bodyPr>
          <a:lstStyle/>
          <a:p>
            <a:pPr algn="ctr"/>
            <a:r>
              <a:rPr lang="en-AU" sz="3600" dirty="0" smtClean="0">
                <a:solidFill>
                  <a:schemeClr val="bg1"/>
                </a:solidFill>
                <a:latin typeface="Franklin Gothic Demi" panose="020B0703020102020204" pitchFamily="34" charset="0"/>
              </a:rPr>
              <a:t>We have to be involved, </a:t>
            </a:r>
          </a:p>
          <a:p>
            <a:pPr algn="ctr"/>
            <a:r>
              <a:rPr lang="en-AU" sz="3600" dirty="0" smtClean="0">
                <a:solidFill>
                  <a:schemeClr val="bg1"/>
                </a:solidFill>
                <a:latin typeface="Franklin Gothic Demi" panose="020B0703020102020204" pitchFamily="34" charset="0"/>
              </a:rPr>
              <a:t>otherwise we wouldn’t have a Church. </a:t>
            </a:r>
          </a:p>
          <a:p>
            <a:pPr algn="ctr"/>
            <a:r>
              <a:rPr lang="en-AU" sz="3600" dirty="0" smtClean="0">
                <a:solidFill>
                  <a:schemeClr val="bg1"/>
                </a:solidFill>
                <a:latin typeface="Franklin Gothic Demi" panose="020B0703020102020204" pitchFamily="34" charset="0"/>
              </a:rPr>
              <a:t>We are Church.</a:t>
            </a:r>
          </a:p>
        </p:txBody>
      </p:sp>
    </p:spTree>
    <p:custDataLst>
      <p:tags r:id="rId1"/>
    </p:custDataLst>
    <p:extLst>
      <p:ext uri="{BB962C8B-B14F-4D97-AF65-F5344CB8AC3E}">
        <p14:creationId xmlns:p14="http://schemas.microsoft.com/office/powerpoint/2010/main" val="2295998539"/>
      </p:ext>
    </p:extLst>
  </p:cSld>
  <p:clrMapOvr>
    <a:masterClrMapping/>
  </p:clrMapOvr>
  <p:transition xmlns:p14="http://schemas.microsoft.com/office/powerpoint/2010/main" spd="slow" advTm="12745">
    <p:wip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9024" y="0"/>
            <a:ext cx="10273951" cy="6858000"/>
          </a:xfrm>
          <a:prstGeom prst="rect">
            <a:avLst/>
          </a:prstGeom>
        </p:spPr>
      </p:pic>
      <p:sp>
        <p:nvSpPr>
          <p:cNvPr id="3" name="Rectangle 2"/>
          <p:cNvSpPr/>
          <p:nvPr/>
        </p:nvSpPr>
        <p:spPr>
          <a:xfrm>
            <a:off x="959023" y="4549676"/>
            <a:ext cx="10273951" cy="2308324"/>
          </a:xfrm>
          <a:prstGeom prst="rect">
            <a:avLst/>
          </a:prstGeom>
          <a:solidFill>
            <a:schemeClr val="tx1"/>
          </a:solidFill>
        </p:spPr>
        <p:txBody>
          <a:bodyPr wrap="square">
            <a:spAutoFit/>
          </a:bodyPr>
          <a:lstStyle/>
          <a:p>
            <a:pPr algn="ctr"/>
            <a:r>
              <a:rPr lang="en-AU" sz="3600" dirty="0">
                <a:solidFill>
                  <a:schemeClr val="bg1"/>
                </a:solidFill>
                <a:latin typeface="Franklin Gothic Demi" panose="020B0703020102020204" pitchFamily="34" charset="0"/>
              </a:rPr>
              <a:t>I get energised from it. </a:t>
            </a:r>
          </a:p>
          <a:p>
            <a:pPr algn="ctr"/>
            <a:r>
              <a:rPr lang="en-AU" sz="3600" dirty="0">
                <a:solidFill>
                  <a:schemeClr val="bg1"/>
                </a:solidFill>
                <a:latin typeface="Franklin Gothic Demi" panose="020B0703020102020204" pitchFamily="34" charset="0"/>
              </a:rPr>
              <a:t>I find these are moments of grace.</a:t>
            </a:r>
          </a:p>
          <a:p>
            <a:pPr algn="ctr"/>
            <a:r>
              <a:rPr lang="en-AU" sz="3600" dirty="0">
                <a:solidFill>
                  <a:schemeClr val="bg1"/>
                </a:solidFill>
                <a:latin typeface="Franklin Gothic Demi" panose="020B0703020102020204" pitchFamily="34" charset="0"/>
              </a:rPr>
              <a:t>The Spirit is moving in my life and I’m responding,</a:t>
            </a:r>
          </a:p>
          <a:p>
            <a:pPr algn="ctr"/>
            <a:r>
              <a:rPr lang="en-AU" sz="3600" dirty="0">
                <a:solidFill>
                  <a:schemeClr val="bg1"/>
                </a:solidFill>
                <a:latin typeface="Franklin Gothic Demi" panose="020B0703020102020204" pitchFamily="34" charset="0"/>
              </a:rPr>
              <a:t>doing the best I can.</a:t>
            </a:r>
          </a:p>
        </p:txBody>
      </p:sp>
    </p:spTree>
    <p:custDataLst>
      <p:tags r:id="rId1"/>
    </p:custDataLst>
    <p:extLst>
      <p:ext uri="{BB962C8B-B14F-4D97-AF65-F5344CB8AC3E}">
        <p14:creationId xmlns:p14="http://schemas.microsoft.com/office/powerpoint/2010/main" val="3883178136"/>
      </p:ext>
    </p:extLst>
  </p:cSld>
  <p:clrMapOvr>
    <a:masterClrMapping/>
  </p:clrMapOvr>
  <p:transition xmlns:p14="http://schemas.microsoft.com/office/powerpoint/2010/main" spd="slow" advTm="13090">
    <p:wip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2500" y="0"/>
            <a:ext cx="10287000" cy="6858000"/>
          </a:xfrm>
          <a:prstGeom prst="rect">
            <a:avLst/>
          </a:prstGeom>
        </p:spPr>
      </p:pic>
      <p:sp>
        <p:nvSpPr>
          <p:cNvPr id="4" name="Rectangle 3"/>
          <p:cNvSpPr/>
          <p:nvPr/>
        </p:nvSpPr>
        <p:spPr>
          <a:xfrm>
            <a:off x="952500" y="4549676"/>
            <a:ext cx="10287000" cy="2308324"/>
          </a:xfrm>
          <a:prstGeom prst="rect">
            <a:avLst/>
          </a:prstGeom>
          <a:solidFill>
            <a:schemeClr val="tx1"/>
          </a:solidFill>
        </p:spPr>
        <p:txBody>
          <a:bodyPr wrap="square">
            <a:spAutoFit/>
          </a:bodyPr>
          <a:lstStyle/>
          <a:p>
            <a:pPr algn="ctr"/>
            <a:r>
              <a:rPr lang="en-AU" sz="3600" dirty="0" smtClean="0">
                <a:solidFill>
                  <a:schemeClr val="bg1"/>
                </a:solidFill>
                <a:latin typeface="Franklin Gothic Demi" panose="020B0703020102020204" pitchFamily="34" charset="0"/>
              </a:rPr>
              <a:t>As a pastoral associate I’m a co-worker </a:t>
            </a:r>
          </a:p>
          <a:p>
            <a:pPr algn="ctr"/>
            <a:r>
              <a:rPr lang="en-AU" sz="3600" dirty="0" smtClean="0">
                <a:solidFill>
                  <a:schemeClr val="bg1"/>
                </a:solidFill>
                <a:latin typeface="Franklin Gothic Demi" panose="020B0703020102020204" pitchFamily="34" charset="0"/>
              </a:rPr>
              <a:t>with the parish priest. </a:t>
            </a:r>
          </a:p>
          <a:p>
            <a:pPr algn="ctr"/>
            <a:r>
              <a:rPr lang="en-AU" sz="3600" dirty="0" smtClean="0">
                <a:solidFill>
                  <a:schemeClr val="bg1"/>
                </a:solidFill>
                <a:latin typeface="Franklin Gothic Demi" panose="020B0703020102020204" pitchFamily="34" charset="0"/>
              </a:rPr>
              <a:t>That’s a new recognition, </a:t>
            </a:r>
          </a:p>
          <a:p>
            <a:pPr algn="ctr"/>
            <a:r>
              <a:rPr lang="en-AU" sz="3600" dirty="0" smtClean="0">
                <a:solidFill>
                  <a:schemeClr val="bg1"/>
                </a:solidFill>
                <a:latin typeface="Franklin Gothic Demi" panose="020B0703020102020204" pitchFamily="34" charset="0"/>
              </a:rPr>
              <a:t>me being a co-leader too.</a:t>
            </a:r>
            <a:endParaRPr lang="en-AU" sz="3600" dirty="0">
              <a:solidFill>
                <a:schemeClr val="bg1"/>
              </a:solidFill>
              <a:latin typeface="Franklin Gothic Demi" panose="020B0703020102020204" pitchFamily="34" charset="0"/>
            </a:endParaRPr>
          </a:p>
        </p:txBody>
      </p:sp>
    </p:spTree>
    <p:custDataLst>
      <p:tags r:id="rId1"/>
    </p:custDataLst>
    <p:extLst>
      <p:ext uri="{BB962C8B-B14F-4D97-AF65-F5344CB8AC3E}">
        <p14:creationId xmlns:p14="http://schemas.microsoft.com/office/powerpoint/2010/main" val="901391385"/>
      </p:ext>
    </p:extLst>
  </p:cSld>
  <p:clrMapOvr>
    <a:masterClrMapping/>
  </p:clrMapOvr>
  <p:transition xmlns:p14="http://schemas.microsoft.com/office/powerpoint/2010/main" spd="slow" advTm="12902">
    <p:wip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5622" y="0"/>
            <a:ext cx="10620756" cy="6858000"/>
          </a:xfrm>
          <a:prstGeom prst="rect">
            <a:avLst/>
          </a:prstGeom>
        </p:spPr>
      </p:pic>
      <p:sp>
        <p:nvSpPr>
          <p:cNvPr id="3" name="Rectangle 2"/>
          <p:cNvSpPr/>
          <p:nvPr/>
        </p:nvSpPr>
        <p:spPr>
          <a:xfrm>
            <a:off x="785622" y="4549676"/>
            <a:ext cx="10620756" cy="2308324"/>
          </a:xfrm>
          <a:prstGeom prst="rect">
            <a:avLst/>
          </a:prstGeom>
          <a:solidFill>
            <a:schemeClr val="tx1"/>
          </a:solidFill>
        </p:spPr>
        <p:txBody>
          <a:bodyPr wrap="square">
            <a:spAutoFit/>
          </a:bodyPr>
          <a:lstStyle/>
          <a:p>
            <a:pPr algn="ctr"/>
            <a:r>
              <a:rPr lang="en-AU" sz="3600" dirty="0" smtClean="0">
                <a:solidFill>
                  <a:schemeClr val="bg1"/>
                </a:solidFill>
                <a:latin typeface="Franklin Gothic Demi" panose="020B0703020102020204" pitchFamily="34" charset="0"/>
              </a:rPr>
              <a:t>There are difficult moments, when we test each other’s patience … its important to spend time together as a team, help each other, encourage each other, learn from each other. </a:t>
            </a:r>
            <a:endParaRPr lang="en-AU" sz="3600" dirty="0">
              <a:solidFill>
                <a:schemeClr val="bg1"/>
              </a:solidFill>
              <a:latin typeface="Franklin Gothic Demi" panose="020B0703020102020204" pitchFamily="34" charset="0"/>
            </a:endParaRPr>
          </a:p>
        </p:txBody>
      </p:sp>
    </p:spTree>
    <p:custDataLst>
      <p:tags r:id="rId1"/>
    </p:custDataLst>
    <p:extLst>
      <p:ext uri="{BB962C8B-B14F-4D97-AF65-F5344CB8AC3E}">
        <p14:creationId xmlns:p14="http://schemas.microsoft.com/office/powerpoint/2010/main" val="3855926842"/>
      </p:ext>
    </p:extLst>
  </p:cSld>
  <p:clrMapOvr>
    <a:masterClrMapping/>
  </p:clrMapOvr>
  <p:transition xmlns:p14="http://schemas.microsoft.com/office/powerpoint/2010/main" spd="slow" advTm="14042">
    <p:wip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399" y="-29899"/>
            <a:ext cx="10318409" cy="6887899"/>
          </a:xfrm>
          <a:prstGeom prst="rect">
            <a:avLst/>
          </a:prstGeom>
        </p:spPr>
      </p:pic>
      <p:sp>
        <p:nvSpPr>
          <p:cNvPr id="3" name="Rectangle 2"/>
          <p:cNvSpPr/>
          <p:nvPr/>
        </p:nvSpPr>
        <p:spPr>
          <a:xfrm>
            <a:off x="914399" y="5103674"/>
            <a:ext cx="10318409" cy="1754326"/>
          </a:xfrm>
          <a:prstGeom prst="rect">
            <a:avLst/>
          </a:prstGeom>
          <a:solidFill>
            <a:schemeClr val="tx1"/>
          </a:solidFill>
        </p:spPr>
        <p:txBody>
          <a:bodyPr wrap="square">
            <a:spAutoFit/>
          </a:bodyPr>
          <a:lstStyle/>
          <a:p>
            <a:pPr algn="ctr"/>
            <a:r>
              <a:rPr lang="en-AU" sz="3600" dirty="0" smtClean="0">
                <a:solidFill>
                  <a:schemeClr val="bg1"/>
                </a:solidFill>
                <a:latin typeface="Franklin Gothic Demi" panose="020B0703020102020204" pitchFamily="34" charset="0"/>
              </a:rPr>
              <a:t>I like to think that every interaction </a:t>
            </a:r>
          </a:p>
          <a:p>
            <a:pPr algn="ctr"/>
            <a:r>
              <a:rPr lang="en-AU" sz="3600" dirty="0" smtClean="0">
                <a:solidFill>
                  <a:schemeClr val="bg1"/>
                </a:solidFill>
                <a:latin typeface="Franklin Gothic Demi" panose="020B0703020102020204" pitchFamily="34" charset="0"/>
              </a:rPr>
              <a:t>I have with people is </a:t>
            </a:r>
          </a:p>
          <a:p>
            <a:pPr algn="ctr"/>
            <a:r>
              <a:rPr lang="en-AU" sz="3600" dirty="0" smtClean="0">
                <a:solidFill>
                  <a:schemeClr val="bg1"/>
                </a:solidFill>
                <a:latin typeface="Franklin Gothic Demi" panose="020B0703020102020204" pitchFamily="34" charset="0"/>
              </a:rPr>
              <a:t>‘the face of the Church’.</a:t>
            </a:r>
            <a:endParaRPr lang="en-AU" sz="3600" dirty="0">
              <a:solidFill>
                <a:schemeClr val="bg1"/>
              </a:solidFill>
              <a:latin typeface="Franklin Gothic Demi" panose="020B0703020102020204" pitchFamily="34" charset="0"/>
            </a:endParaRPr>
          </a:p>
        </p:txBody>
      </p:sp>
    </p:spTree>
    <p:custDataLst>
      <p:tags r:id="rId1"/>
    </p:custDataLst>
    <p:extLst>
      <p:ext uri="{BB962C8B-B14F-4D97-AF65-F5344CB8AC3E}">
        <p14:creationId xmlns:p14="http://schemas.microsoft.com/office/powerpoint/2010/main" val="1614305095"/>
      </p:ext>
    </p:extLst>
  </p:cSld>
  <p:clrMapOvr>
    <a:masterClrMapping/>
  </p:clrMapOvr>
  <p:transition xmlns:p14="http://schemas.microsoft.com/office/powerpoint/2010/main" spd="slow" advTm="13102">
    <p:wipe/>
  </p:transition>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6.9"/>
</p:tagLst>
</file>

<file path=ppt/tags/tag2.xml><?xml version="1.0" encoding="utf-8"?>
<p:tagLst xmlns:a="http://schemas.openxmlformats.org/drawingml/2006/main" xmlns:r="http://schemas.openxmlformats.org/officeDocument/2006/relationships" xmlns:p="http://schemas.openxmlformats.org/presentationml/2006/main">
  <p:tag name="TIMING" val="|5.9"/>
</p:tagLst>
</file>

<file path=ppt/tags/tag3.xml><?xml version="1.0" encoding="utf-8"?>
<p:tagLst xmlns:a="http://schemas.openxmlformats.org/drawingml/2006/main" xmlns:r="http://schemas.openxmlformats.org/officeDocument/2006/relationships" xmlns:p="http://schemas.openxmlformats.org/presentationml/2006/main">
  <p:tag name="TIMING" val="|6.1"/>
</p:tagLst>
</file>

<file path=ppt/tags/tag4.xml><?xml version="1.0" encoding="utf-8"?>
<p:tagLst xmlns:a="http://schemas.openxmlformats.org/drawingml/2006/main" xmlns:r="http://schemas.openxmlformats.org/officeDocument/2006/relationships" xmlns:p="http://schemas.openxmlformats.org/presentationml/2006/main">
  <p:tag name="TIMING" val="|5.8"/>
</p:tagLst>
</file>

<file path=ppt/tags/tag5.xml><?xml version="1.0" encoding="utf-8"?>
<p:tagLst xmlns:a="http://schemas.openxmlformats.org/drawingml/2006/main" xmlns:r="http://schemas.openxmlformats.org/officeDocument/2006/relationships" xmlns:p="http://schemas.openxmlformats.org/presentationml/2006/main">
  <p:tag name="TIMING" val="|6.9"/>
</p:tagLst>
</file>

<file path=ppt/tags/tag6.xml><?xml version="1.0" encoding="utf-8"?>
<p:tagLst xmlns:a="http://schemas.openxmlformats.org/drawingml/2006/main" xmlns:r="http://schemas.openxmlformats.org/officeDocument/2006/relationships" xmlns:p="http://schemas.openxmlformats.org/presentationml/2006/main">
  <p:tag name="TIMING" val="|6"/>
</p:tagLst>
</file>

<file path=ppt/tags/tag7.xml><?xml version="1.0" encoding="utf-8"?>
<p:tagLst xmlns:a="http://schemas.openxmlformats.org/drawingml/2006/main" xmlns:r="http://schemas.openxmlformats.org/officeDocument/2006/relationships" xmlns:p="http://schemas.openxmlformats.org/presentationml/2006/main">
  <p:tag name="TIMING" val="|6"/>
</p:tagLst>
</file>

<file path=ppt/tags/tag8.xml><?xml version="1.0" encoding="utf-8"?>
<p:tagLst xmlns:a="http://schemas.openxmlformats.org/drawingml/2006/main" xmlns:r="http://schemas.openxmlformats.org/officeDocument/2006/relationships" xmlns:p="http://schemas.openxmlformats.org/presentationml/2006/main">
  <p:tag name="TIMING" val="|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1239</TotalTime>
  <Words>769</Words>
  <Application>Microsoft Macintosh PowerPoint</Application>
  <PresentationFormat>Custom</PresentationFormat>
  <Paragraphs>112</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Outline</vt:lpstr>
      <vt:lpstr>Your experience and hopes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Imagine …</vt:lpstr>
      <vt:lpstr>PowerPoint Presentation</vt:lpstr>
      <vt:lpstr>Examine a chapter</vt:lpstr>
      <vt:lpstr>1. Past and present reality</vt:lpstr>
      <vt:lpstr>2. A Complex Landscape</vt:lpstr>
      <vt:lpstr>3. Theology of Lay Pastoral Ministry</vt:lpstr>
      <vt:lpstr>4. The Practice of Lay Pastoral Ministry</vt:lpstr>
      <vt:lpstr>PowerPoint Presentation</vt:lpstr>
      <vt:lpstr>PowerPoint Presentation</vt:lpstr>
      <vt:lpstr>PowerPoint Presentation</vt:lpstr>
      <vt:lpstr>PowerPoint Presentation</vt:lpstr>
      <vt:lpstr>PowerPoint Presentation</vt:lpstr>
      <vt:lpstr>PowerPoint Presentation</vt:lpstr>
      <vt:lpstr>Review the Recommendations</vt:lpstr>
      <vt:lpstr>Opening Prayer</vt:lpstr>
      <vt:lpstr>Gospel (Mk 1:9-11)</vt:lpstr>
      <vt:lpstr>Personal Reflection</vt:lpstr>
      <vt:lpstr>Ritual </vt:lpstr>
      <vt:lpstr>Closing Prayer </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M. Dean</dc:creator>
  <cp:lastModifiedBy>Sandra Marta</cp:lastModifiedBy>
  <cp:revision>73</cp:revision>
  <dcterms:created xsi:type="dcterms:W3CDTF">2018-05-09T01:29:39Z</dcterms:created>
  <dcterms:modified xsi:type="dcterms:W3CDTF">2019-05-21T03:19:25Z</dcterms:modified>
</cp:coreProperties>
</file>