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6" r:id="rId3"/>
    <p:sldId id="284" r:id="rId4"/>
    <p:sldId id="272" r:id="rId5"/>
    <p:sldId id="273" r:id="rId6"/>
    <p:sldId id="275" r:id="rId7"/>
    <p:sldId id="274" r:id="rId8"/>
    <p:sldId id="276" r:id="rId9"/>
    <p:sldId id="277" r:id="rId10"/>
    <p:sldId id="279" r:id="rId11"/>
    <p:sldId id="278" r:id="rId12"/>
    <p:sldId id="28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5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C5177-83B2-4269-A585-AEDE735A6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" b="147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9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625DD-DACB-4B79-BDC4-69993907D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1" y="1353791"/>
            <a:ext cx="10131425" cy="3649133"/>
          </a:xfrm>
        </p:spPr>
        <p:txBody>
          <a:bodyPr>
            <a:normAutofit/>
          </a:bodyPr>
          <a:lstStyle/>
          <a:p>
            <a:r>
              <a:rPr lang="en-AU" sz="6600" dirty="0"/>
              <a:t>Sharing The Conversations</a:t>
            </a:r>
          </a:p>
          <a:p>
            <a:r>
              <a:rPr lang="en-AU" sz="6600" dirty="0"/>
              <a:t>Engaging the Heart</a:t>
            </a:r>
          </a:p>
        </p:txBody>
      </p:sp>
    </p:spTree>
    <p:extLst>
      <p:ext uri="{BB962C8B-B14F-4D97-AF65-F5344CB8AC3E}">
        <p14:creationId xmlns:p14="http://schemas.microsoft.com/office/powerpoint/2010/main" val="28364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3882-18B1-4F05-A7F8-07E61269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5400" dirty="0"/>
              <a:t>Becoming a Church beyond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0C11-9E87-446F-849A-17EE0467C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400" dirty="0"/>
              <a:t>Sr Carol Zinn</a:t>
            </a:r>
          </a:p>
          <a:p>
            <a:r>
              <a:rPr lang="en-AU" sz="4400" dirty="0"/>
              <a:t>Charlene Robson</a:t>
            </a:r>
          </a:p>
          <a:p>
            <a:r>
              <a:rPr lang="en-AU" sz="4400" dirty="0"/>
              <a:t>Phil Glendenning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259BB-DC82-4162-B5F5-BA1B0706E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10" r="43616" b="22257"/>
          <a:stretch/>
        </p:blipFill>
        <p:spPr>
          <a:xfrm>
            <a:off x="4962136" y="2537590"/>
            <a:ext cx="7065742" cy="17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8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C5177-83B2-4269-A585-AEDE735A6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5" b="147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8808C4-D20B-4D4E-9E1E-608E6C9D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277"/>
            <a:ext cx="10131425" cy="1456267"/>
          </a:xfrm>
        </p:spPr>
        <p:txBody>
          <a:bodyPr>
            <a:normAutofit/>
          </a:bodyPr>
          <a:lstStyle/>
          <a:p>
            <a:r>
              <a:rPr lang="en-AU" sz="6000" dirty="0"/>
              <a:t>Opening Ritual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BE95A-BD48-4364-8BC9-50EC83C8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813034"/>
            <a:ext cx="4995334" cy="4435365"/>
          </a:xfrm>
        </p:spPr>
        <p:txBody>
          <a:bodyPr>
            <a:normAutofit fontScale="92500" lnSpcReduction="10000"/>
          </a:bodyPr>
          <a:lstStyle/>
          <a:p>
            <a:r>
              <a:rPr lang="en-AU" sz="4800" dirty="0"/>
              <a:t>Energy</a:t>
            </a:r>
          </a:p>
          <a:p>
            <a:r>
              <a:rPr lang="en-AU" sz="4800" dirty="0"/>
              <a:t>Enthusiasm</a:t>
            </a:r>
          </a:p>
          <a:p>
            <a:r>
              <a:rPr lang="en-AU" sz="4800" dirty="0"/>
              <a:t>Passion</a:t>
            </a:r>
          </a:p>
          <a:p>
            <a:r>
              <a:rPr lang="en-AU" sz="4800" dirty="0"/>
              <a:t>Excitement</a:t>
            </a:r>
          </a:p>
          <a:p>
            <a:r>
              <a:rPr lang="en-AU" sz="4800" dirty="0"/>
              <a:t>Colour</a:t>
            </a:r>
          </a:p>
          <a:p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80C685-A45A-4717-AAB4-E0EB9239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514" y="2094770"/>
            <a:ext cx="4995332" cy="4334165"/>
          </a:xfrm>
        </p:spPr>
        <p:txBody>
          <a:bodyPr>
            <a:normAutofit fontScale="92500" lnSpcReduction="10000"/>
          </a:bodyPr>
          <a:lstStyle/>
          <a:p>
            <a:endParaRPr lang="en-AU" sz="7200" dirty="0"/>
          </a:p>
          <a:p>
            <a:r>
              <a:rPr lang="en-AU" sz="7200" dirty="0"/>
              <a:t>Inclusion</a:t>
            </a:r>
          </a:p>
          <a:p>
            <a:r>
              <a:rPr lang="en-AU" sz="7200" dirty="0"/>
              <a:t>Dialogue</a:t>
            </a:r>
          </a:p>
          <a:p>
            <a:r>
              <a:rPr lang="en-AU" sz="7200" dirty="0"/>
              <a:t>Encounter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14A26-35DC-4DB0-974B-1C08D401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627" y="262622"/>
            <a:ext cx="3657397" cy="243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8A9114-1F5B-4C90-B61A-B44EF83B19F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37723" y="266147"/>
            <a:ext cx="5718515" cy="381234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BEA530-5E84-4C88-8A0D-4C1CF8F2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7" t="40205" r="45259" b="32513"/>
          <a:stretch/>
        </p:blipFill>
        <p:spPr>
          <a:xfrm>
            <a:off x="6096000" y="2601385"/>
            <a:ext cx="5618192" cy="38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9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0B62-FA18-49B6-9127-1C03A515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33866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AU" sz="5400" dirty="0"/>
              <a:t>Sr Carol Zinn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5986F-1671-49A9-8389-4A559CFD97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5400" dirty="0"/>
              <a:t>F</a:t>
            </a:r>
            <a:r>
              <a:rPr lang="en-AU" sz="4000" dirty="0"/>
              <a:t>alse</a:t>
            </a:r>
          </a:p>
          <a:p>
            <a:r>
              <a:rPr lang="en-AU" sz="5400" dirty="0"/>
              <a:t>E</a:t>
            </a:r>
            <a:r>
              <a:rPr lang="en-AU" sz="4000" dirty="0"/>
              <a:t>vidence</a:t>
            </a:r>
          </a:p>
          <a:p>
            <a:r>
              <a:rPr lang="en-AU" sz="5400" dirty="0"/>
              <a:t>A</a:t>
            </a:r>
            <a:r>
              <a:rPr lang="en-AU" sz="4000" dirty="0"/>
              <a:t>ppearing </a:t>
            </a:r>
          </a:p>
          <a:p>
            <a:r>
              <a:rPr lang="en-AU" sz="5400" dirty="0"/>
              <a:t>R</a:t>
            </a:r>
            <a:r>
              <a:rPr lang="en-AU" sz="4000" dirty="0"/>
              <a:t>eal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FA80F8-43F1-43C8-9E93-02B292787C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sz="5400" dirty="0"/>
              <a:t>L</a:t>
            </a:r>
            <a:r>
              <a:rPr lang="en-AU" sz="4000" dirty="0"/>
              <a:t>ooking at</a:t>
            </a:r>
          </a:p>
          <a:p>
            <a:r>
              <a:rPr lang="en-AU" sz="5400" dirty="0"/>
              <a:t>O</a:t>
            </a:r>
            <a:r>
              <a:rPr lang="en-AU" sz="4000" dirty="0"/>
              <a:t>thers with the </a:t>
            </a:r>
          </a:p>
          <a:p>
            <a:r>
              <a:rPr lang="en-AU" sz="5400" dirty="0"/>
              <a:t>V</a:t>
            </a:r>
            <a:r>
              <a:rPr lang="en-AU" sz="4000" dirty="0"/>
              <a:t>ery</a:t>
            </a:r>
          </a:p>
          <a:p>
            <a:r>
              <a:rPr lang="en-AU" sz="5400" dirty="0"/>
              <a:t>E</a:t>
            </a:r>
            <a:r>
              <a:rPr lang="en-AU" sz="4000" dirty="0"/>
              <a:t>yes of God</a:t>
            </a:r>
          </a:p>
        </p:txBody>
      </p:sp>
    </p:spTree>
    <p:extLst>
      <p:ext uri="{BB962C8B-B14F-4D97-AF65-F5344CB8AC3E}">
        <p14:creationId xmlns:p14="http://schemas.microsoft.com/office/powerpoint/2010/main" val="189129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F7EE-1A0D-4BEE-BCC2-4BBBFCC5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/>
              <a:t>Bishop Paul Tighe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818D-E6AF-48B8-9840-89225FF5F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400" dirty="0"/>
              <a:t>Digital communication is changing our culture</a:t>
            </a:r>
          </a:p>
          <a:p>
            <a:endParaRPr lang="en-AU" sz="4400" dirty="0"/>
          </a:p>
          <a:p>
            <a:r>
              <a:rPr lang="en-AU" sz="4400" dirty="0"/>
              <a:t>How are we going to be meaningful in the new culture, the digital world?</a:t>
            </a:r>
          </a:p>
        </p:txBody>
      </p:sp>
    </p:spTree>
    <p:extLst>
      <p:ext uri="{BB962C8B-B14F-4D97-AF65-F5344CB8AC3E}">
        <p14:creationId xmlns:p14="http://schemas.microsoft.com/office/powerpoint/2010/main" val="186270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D35AF7-440E-4506-9146-435018A2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dirty="0"/>
              <a:t>Conference mass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F33DAA-3A53-48AD-816F-C32F73BDC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400623"/>
          </a:xfrm>
        </p:spPr>
        <p:txBody>
          <a:bodyPr>
            <a:normAutofit/>
          </a:bodyPr>
          <a:lstStyle/>
          <a:p>
            <a:r>
              <a:rPr lang="en-AU" sz="3600" dirty="0"/>
              <a:t>Music</a:t>
            </a:r>
          </a:p>
          <a:p>
            <a:r>
              <a:rPr lang="en-AU" sz="3600" dirty="0"/>
              <a:t>Singing</a:t>
            </a:r>
          </a:p>
          <a:p>
            <a:r>
              <a:rPr lang="en-AU" sz="3600" dirty="0"/>
              <a:t>Music</a:t>
            </a:r>
          </a:p>
          <a:p>
            <a:r>
              <a:rPr lang="en-AU" sz="3600" dirty="0"/>
              <a:t>Singing</a:t>
            </a:r>
          </a:p>
          <a:p>
            <a:r>
              <a:rPr lang="en-AU" sz="3600" dirty="0"/>
              <a:t>Music</a:t>
            </a:r>
          </a:p>
          <a:p>
            <a:r>
              <a:rPr lang="en-AU" sz="3600" dirty="0"/>
              <a:t>Singing</a:t>
            </a:r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50030-7D9F-4D63-89B9-AB44EA3D8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2446" y="2142066"/>
            <a:ext cx="6081071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9600" dirty="0"/>
              <a:t>A Real Celebration</a:t>
            </a:r>
          </a:p>
        </p:txBody>
      </p:sp>
    </p:spTree>
    <p:extLst>
      <p:ext uri="{BB962C8B-B14F-4D97-AF65-F5344CB8AC3E}">
        <p14:creationId xmlns:p14="http://schemas.microsoft.com/office/powerpoint/2010/main" val="384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8D68-DF5E-48F5-BDB7-04DF7B92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7" y="609599"/>
            <a:ext cx="5807764" cy="1974575"/>
          </a:xfrm>
        </p:spPr>
        <p:txBody>
          <a:bodyPr>
            <a:noAutofit/>
          </a:bodyPr>
          <a:lstStyle/>
          <a:p>
            <a:r>
              <a:rPr lang="en-AU" sz="4800" dirty="0"/>
              <a:t>Breakfast: Dr Robyn </a:t>
            </a:r>
            <a:br>
              <a:rPr lang="en-AU" sz="4800" dirty="0"/>
            </a:br>
            <a:r>
              <a:rPr lang="en-AU" sz="4800" dirty="0"/>
              <a:t>Miller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F68A-8045-43B0-B1F3-2B1D713B9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5400" dirty="0"/>
          </a:p>
          <a:p>
            <a:pPr marL="0" indent="0" algn="ctr">
              <a:buNone/>
            </a:pPr>
            <a:endParaRPr lang="en-AU" sz="5400" dirty="0"/>
          </a:p>
          <a:p>
            <a:pPr marL="0" indent="0" algn="ctr">
              <a:buNone/>
            </a:pPr>
            <a:r>
              <a:rPr lang="en-AU" sz="5400" dirty="0"/>
              <a:t>“We must hold our nerve and be faithful to the gospel”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7980C-627F-4DF6-A648-69E0F5263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28" t="13143" r="6895" b="30124"/>
          <a:stretch/>
        </p:blipFill>
        <p:spPr>
          <a:xfrm>
            <a:off x="6075488" y="92765"/>
            <a:ext cx="5828275" cy="38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CA57-3519-49AF-905E-A747D8A3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2819400"/>
          </a:xfrm>
        </p:spPr>
        <p:txBody>
          <a:bodyPr>
            <a:normAutofit/>
          </a:bodyPr>
          <a:lstStyle/>
          <a:p>
            <a:r>
              <a:rPr lang="en-AU" sz="4400" dirty="0"/>
              <a:t>Facilitated Dialogue:</a:t>
            </a:r>
            <a:br>
              <a:rPr lang="en-AU" sz="4400" dirty="0"/>
            </a:br>
            <a:r>
              <a:rPr lang="en-AU" sz="4400" dirty="0"/>
              <a:t>Robyn Miller, </a:t>
            </a:r>
            <a:r>
              <a:rPr lang="en-AU" sz="4400" dirty="0" err="1"/>
              <a:t>Ravina</a:t>
            </a:r>
            <a:r>
              <a:rPr lang="en-AU" sz="4400" dirty="0"/>
              <a:t> </a:t>
            </a:r>
            <a:r>
              <a:rPr lang="en-AU" sz="4400" dirty="0" err="1"/>
              <a:t>Waldren</a:t>
            </a:r>
            <a:r>
              <a:rPr lang="en-AU" sz="4400" dirty="0"/>
              <a:t>, Robert Fitzgerald, Phil Glendenning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76A82-B880-401F-BA1A-4488C5C7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3429000"/>
            <a:ext cx="10131425" cy="2819400"/>
          </a:xfrm>
        </p:spPr>
        <p:txBody>
          <a:bodyPr>
            <a:normAutofit fontScale="92500"/>
          </a:bodyPr>
          <a:lstStyle/>
          <a:p>
            <a:endParaRPr lang="en-AU" sz="3600" dirty="0"/>
          </a:p>
          <a:p>
            <a:r>
              <a:rPr lang="en-AU" sz="3600" dirty="0"/>
              <a:t>60,000 years of knowledge, culture wisdom (</a:t>
            </a:r>
            <a:r>
              <a:rPr lang="en-AU" sz="3600" dirty="0" err="1"/>
              <a:t>Ravina</a:t>
            </a:r>
            <a:r>
              <a:rPr lang="en-AU" sz="3600" dirty="0"/>
              <a:t>)</a:t>
            </a:r>
          </a:p>
          <a:p>
            <a:r>
              <a:rPr lang="en-AU" sz="3600" dirty="0"/>
              <a:t>Legitimacy, Integrity, Governance (Robert)</a:t>
            </a:r>
          </a:p>
          <a:p>
            <a:r>
              <a:rPr lang="en-AU" sz="3600" dirty="0"/>
              <a:t>“We DARE to work in this field” (Robyn)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FFBC37-1ADD-4104-86EC-77B88D6F0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11" r="43372" b="37025"/>
          <a:stretch/>
        </p:blipFill>
        <p:spPr>
          <a:xfrm>
            <a:off x="5092504" y="2374509"/>
            <a:ext cx="6879101" cy="18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4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18F83-CEF1-4DE2-9E8A-686F2F97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2501462"/>
            <a:ext cx="10131425" cy="1456267"/>
          </a:xfrm>
        </p:spPr>
        <p:txBody>
          <a:bodyPr>
            <a:noAutofit/>
          </a:bodyPr>
          <a:lstStyle/>
          <a:p>
            <a:pPr algn="ctr"/>
            <a:r>
              <a:rPr lang="en-AU" sz="9600" dirty="0"/>
              <a:t>The lament</a:t>
            </a:r>
          </a:p>
        </p:txBody>
      </p:sp>
    </p:spTree>
    <p:extLst>
      <p:ext uri="{BB962C8B-B14F-4D97-AF65-F5344CB8AC3E}">
        <p14:creationId xmlns:p14="http://schemas.microsoft.com/office/powerpoint/2010/main" val="279068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152</TotalTime>
  <Words>132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PowerPoint Presentation</vt:lpstr>
      <vt:lpstr>Opening Ritual</vt:lpstr>
      <vt:lpstr>PowerPoint Presentation</vt:lpstr>
      <vt:lpstr>Sr Carol Zinn</vt:lpstr>
      <vt:lpstr>Bishop Paul Tighe</vt:lpstr>
      <vt:lpstr>Conference mass</vt:lpstr>
      <vt:lpstr>Breakfast: Dr Robyn  Miller </vt:lpstr>
      <vt:lpstr>Facilitated Dialogue: Robyn Miller, Ravina Waldren, Robert Fitzgerald, Phil Glendenning</vt:lpstr>
      <vt:lpstr>The lament</vt:lpstr>
      <vt:lpstr>PowerPoint Presentation</vt:lpstr>
      <vt:lpstr>Becoming a Church beyond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Goonan</dc:creator>
  <cp:lastModifiedBy>Peter Gates</cp:lastModifiedBy>
  <cp:revision>15</cp:revision>
  <dcterms:created xsi:type="dcterms:W3CDTF">2019-05-15T06:06:35Z</dcterms:created>
  <dcterms:modified xsi:type="dcterms:W3CDTF">2019-05-16T01:44:49Z</dcterms:modified>
</cp:coreProperties>
</file>